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2" r:id="rId9"/>
    <p:sldId id="261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A6B22-C4A2-F863-EA5E-85AB269BB21F}" v="45" dt="2024-09-21T20:22:56.301"/>
    <p1510:client id="{7FFF8496-0EE9-E08C-1B39-A04EE24FF73B}" v="47" dt="2024-09-21T20:02:45.346"/>
    <p1510:client id="{9871F40C-0605-3177-F4F4-B86CC6E9D512}" v="74" dt="2024-09-21T20:56:37.361"/>
    <p1510:client id="{FA6B4667-4D0F-5218-C8A1-E8539C789536}" v="85" dt="2024-09-21T20:42:07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79DB0B-65AE-4FA7-8751-8B2D12F002E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0A7522F-C9D2-4071-A3B8-BF697514FBE9}">
      <dgm:prSet/>
      <dgm:spPr/>
      <dgm:t>
        <a:bodyPr/>
        <a:lstStyle/>
        <a:p>
          <a:r>
            <a:rPr lang="fr-FR"/>
            <a:t>Prop drilling (passing data through many layers).</a:t>
          </a:r>
          <a:endParaRPr lang="en-US"/>
        </a:p>
      </dgm:t>
    </dgm:pt>
    <dgm:pt modelId="{25B32143-D4AD-41B9-BEA1-104C73A7B09A}" type="parTrans" cxnId="{CB3886CF-BAB6-4DF6-80AB-3358E865FA96}">
      <dgm:prSet/>
      <dgm:spPr/>
      <dgm:t>
        <a:bodyPr/>
        <a:lstStyle/>
        <a:p>
          <a:endParaRPr lang="en-US"/>
        </a:p>
      </dgm:t>
    </dgm:pt>
    <dgm:pt modelId="{923C2CEF-A7C6-4FB1-B9DF-1056F580C882}" type="sibTrans" cxnId="{CB3886CF-BAB6-4DF6-80AB-3358E865FA96}">
      <dgm:prSet/>
      <dgm:spPr/>
      <dgm:t>
        <a:bodyPr/>
        <a:lstStyle/>
        <a:p>
          <a:endParaRPr lang="en-US"/>
        </a:p>
      </dgm:t>
    </dgm:pt>
    <dgm:pt modelId="{69E0C9F8-75C7-4DDF-9B0B-4236264E18EC}">
      <dgm:prSet/>
      <dgm:spPr/>
      <dgm:t>
        <a:bodyPr/>
        <a:lstStyle/>
        <a:p>
          <a:r>
            <a:rPr lang="fr-FR"/>
            <a:t>State duplication across components.</a:t>
          </a:r>
          <a:endParaRPr lang="en-US"/>
        </a:p>
      </dgm:t>
    </dgm:pt>
    <dgm:pt modelId="{562CF4A3-C65E-4796-9E7D-67BE3E8EC122}" type="parTrans" cxnId="{DAAA4858-FA85-4D70-A582-251A12BFCF69}">
      <dgm:prSet/>
      <dgm:spPr/>
      <dgm:t>
        <a:bodyPr/>
        <a:lstStyle/>
        <a:p>
          <a:endParaRPr lang="en-US"/>
        </a:p>
      </dgm:t>
    </dgm:pt>
    <dgm:pt modelId="{533BDA99-449E-4F47-883D-E528E53DAFAC}" type="sibTrans" cxnId="{DAAA4858-FA85-4D70-A582-251A12BFCF69}">
      <dgm:prSet/>
      <dgm:spPr/>
      <dgm:t>
        <a:bodyPr/>
        <a:lstStyle/>
        <a:p>
          <a:endParaRPr lang="en-US"/>
        </a:p>
      </dgm:t>
    </dgm:pt>
    <dgm:pt modelId="{E6CCAC0E-27B0-4A2F-B8F4-426AB10CC0DC}">
      <dgm:prSet/>
      <dgm:spPr/>
      <dgm:t>
        <a:bodyPr/>
        <a:lstStyle/>
        <a:p>
          <a:r>
            <a:rPr lang="fr-FR"/>
            <a:t>Difficulty in debugging and testing state changes.</a:t>
          </a:r>
          <a:endParaRPr lang="en-US"/>
        </a:p>
      </dgm:t>
    </dgm:pt>
    <dgm:pt modelId="{238F3307-309C-43DD-9992-E7D9A1BF8E82}" type="parTrans" cxnId="{58A74EB5-754D-4265-B31F-21F1C63085AD}">
      <dgm:prSet/>
      <dgm:spPr/>
      <dgm:t>
        <a:bodyPr/>
        <a:lstStyle/>
        <a:p>
          <a:endParaRPr lang="en-US"/>
        </a:p>
      </dgm:t>
    </dgm:pt>
    <dgm:pt modelId="{29010383-D4F2-4346-A911-F18696D8EE77}" type="sibTrans" cxnId="{58A74EB5-754D-4265-B31F-21F1C63085AD}">
      <dgm:prSet/>
      <dgm:spPr/>
      <dgm:t>
        <a:bodyPr/>
        <a:lstStyle/>
        <a:p>
          <a:endParaRPr lang="en-US"/>
        </a:p>
      </dgm:t>
    </dgm:pt>
    <dgm:pt modelId="{06004975-00C3-434D-806D-2D330238A7F1}" type="pres">
      <dgm:prSet presAssocID="{5079DB0B-65AE-4FA7-8751-8B2D12F002E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121732-5CB3-45A4-814B-A0569D34759C}" type="pres">
      <dgm:prSet presAssocID="{60A7522F-C9D2-4071-A3B8-BF697514FBE9}" presName="hierRoot1" presStyleCnt="0"/>
      <dgm:spPr/>
    </dgm:pt>
    <dgm:pt modelId="{9E9B0EFD-F887-4C1C-AE7A-C4F27D0D5B91}" type="pres">
      <dgm:prSet presAssocID="{60A7522F-C9D2-4071-A3B8-BF697514FBE9}" presName="composite" presStyleCnt="0"/>
      <dgm:spPr/>
    </dgm:pt>
    <dgm:pt modelId="{9DE86EBE-D88D-4C42-892E-8A43F888CFF3}" type="pres">
      <dgm:prSet presAssocID="{60A7522F-C9D2-4071-A3B8-BF697514FBE9}" presName="background" presStyleLbl="node0" presStyleIdx="0" presStyleCnt="3"/>
      <dgm:spPr/>
    </dgm:pt>
    <dgm:pt modelId="{AF887426-2CD8-40A1-812D-16EED1A8C138}" type="pres">
      <dgm:prSet presAssocID="{60A7522F-C9D2-4071-A3B8-BF697514FBE9}" presName="text" presStyleLbl="fgAcc0" presStyleIdx="0" presStyleCnt="3">
        <dgm:presLayoutVars>
          <dgm:chPref val="3"/>
        </dgm:presLayoutVars>
      </dgm:prSet>
      <dgm:spPr/>
    </dgm:pt>
    <dgm:pt modelId="{716CD516-2A4D-4B57-B285-6FEDF21679A2}" type="pres">
      <dgm:prSet presAssocID="{60A7522F-C9D2-4071-A3B8-BF697514FBE9}" presName="hierChild2" presStyleCnt="0"/>
      <dgm:spPr/>
    </dgm:pt>
    <dgm:pt modelId="{F2389A3F-CF7C-4F57-B683-E69D97E41461}" type="pres">
      <dgm:prSet presAssocID="{69E0C9F8-75C7-4DDF-9B0B-4236264E18EC}" presName="hierRoot1" presStyleCnt="0"/>
      <dgm:spPr/>
    </dgm:pt>
    <dgm:pt modelId="{4D58CFBE-68CE-4702-BAEE-C9495EA03FC1}" type="pres">
      <dgm:prSet presAssocID="{69E0C9F8-75C7-4DDF-9B0B-4236264E18EC}" presName="composite" presStyleCnt="0"/>
      <dgm:spPr/>
    </dgm:pt>
    <dgm:pt modelId="{EDBBA238-7A68-4DC0-8F83-7D5E60424772}" type="pres">
      <dgm:prSet presAssocID="{69E0C9F8-75C7-4DDF-9B0B-4236264E18EC}" presName="background" presStyleLbl="node0" presStyleIdx="1" presStyleCnt="3"/>
      <dgm:spPr/>
    </dgm:pt>
    <dgm:pt modelId="{8D04D373-43D8-4331-BE4C-5DB500F89AF6}" type="pres">
      <dgm:prSet presAssocID="{69E0C9F8-75C7-4DDF-9B0B-4236264E18EC}" presName="text" presStyleLbl="fgAcc0" presStyleIdx="1" presStyleCnt="3">
        <dgm:presLayoutVars>
          <dgm:chPref val="3"/>
        </dgm:presLayoutVars>
      </dgm:prSet>
      <dgm:spPr/>
    </dgm:pt>
    <dgm:pt modelId="{7200E20B-40BA-4655-A099-5761AF799DE9}" type="pres">
      <dgm:prSet presAssocID="{69E0C9F8-75C7-4DDF-9B0B-4236264E18EC}" presName="hierChild2" presStyleCnt="0"/>
      <dgm:spPr/>
    </dgm:pt>
    <dgm:pt modelId="{395E6ABF-3372-46C0-81B0-DCCD6E91B3FE}" type="pres">
      <dgm:prSet presAssocID="{E6CCAC0E-27B0-4A2F-B8F4-426AB10CC0DC}" presName="hierRoot1" presStyleCnt="0"/>
      <dgm:spPr/>
    </dgm:pt>
    <dgm:pt modelId="{06C1B26F-6BFF-48E2-825F-F120AFD8FE50}" type="pres">
      <dgm:prSet presAssocID="{E6CCAC0E-27B0-4A2F-B8F4-426AB10CC0DC}" presName="composite" presStyleCnt="0"/>
      <dgm:spPr/>
    </dgm:pt>
    <dgm:pt modelId="{D9C333E4-D425-4F0D-905E-16819AD9985B}" type="pres">
      <dgm:prSet presAssocID="{E6CCAC0E-27B0-4A2F-B8F4-426AB10CC0DC}" presName="background" presStyleLbl="node0" presStyleIdx="2" presStyleCnt="3"/>
      <dgm:spPr/>
    </dgm:pt>
    <dgm:pt modelId="{61C30A9C-F6C9-4C2A-8F42-2FF8DB5D6CDC}" type="pres">
      <dgm:prSet presAssocID="{E6CCAC0E-27B0-4A2F-B8F4-426AB10CC0DC}" presName="text" presStyleLbl="fgAcc0" presStyleIdx="2" presStyleCnt="3">
        <dgm:presLayoutVars>
          <dgm:chPref val="3"/>
        </dgm:presLayoutVars>
      </dgm:prSet>
      <dgm:spPr/>
    </dgm:pt>
    <dgm:pt modelId="{17351D07-646F-48C1-BFB5-C60886051C4A}" type="pres">
      <dgm:prSet presAssocID="{E6CCAC0E-27B0-4A2F-B8F4-426AB10CC0DC}" presName="hierChild2" presStyleCnt="0"/>
      <dgm:spPr/>
    </dgm:pt>
  </dgm:ptLst>
  <dgm:cxnLst>
    <dgm:cxn modelId="{F6560A1C-4857-4AEF-8705-238C7325555E}" type="presOf" srcId="{E6CCAC0E-27B0-4A2F-B8F4-426AB10CC0DC}" destId="{61C30A9C-F6C9-4C2A-8F42-2FF8DB5D6CDC}" srcOrd="0" destOrd="0" presId="urn:microsoft.com/office/officeart/2005/8/layout/hierarchy1"/>
    <dgm:cxn modelId="{88689E56-AD47-405E-9860-F0F8F8BF1C53}" type="presOf" srcId="{60A7522F-C9D2-4071-A3B8-BF697514FBE9}" destId="{AF887426-2CD8-40A1-812D-16EED1A8C138}" srcOrd="0" destOrd="0" presId="urn:microsoft.com/office/officeart/2005/8/layout/hierarchy1"/>
    <dgm:cxn modelId="{DAAA4858-FA85-4D70-A582-251A12BFCF69}" srcId="{5079DB0B-65AE-4FA7-8751-8B2D12F002EE}" destId="{69E0C9F8-75C7-4DDF-9B0B-4236264E18EC}" srcOrd="1" destOrd="0" parTransId="{562CF4A3-C65E-4796-9E7D-67BE3E8EC122}" sibTransId="{533BDA99-449E-4F47-883D-E528E53DAFAC}"/>
    <dgm:cxn modelId="{25D720B2-8208-4CD8-9A2E-6849BE79C346}" type="presOf" srcId="{5079DB0B-65AE-4FA7-8751-8B2D12F002EE}" destId="{06004975-00C3-434D-806D-2D330238A7F1}" srcOrd="0" destOrd="0" presId="urn:microsoft.com/office/officeart/2005/8/layout/hierarchy1"/>
    <dgm:cxn modelId="{58A74EB5-754D-4265-B31F-21F1C63085AD}" srcId="{5079DB0B-65AE-4FA7-8751-8B2D12F002EE}" destId="{E6CCAC0E-27B0-4A2F-B8F4-426AB10CC0DC}" srcOrd="2" destOrd="0" parTransId="{238F3307-309C-43DD-9992-E7D9A1BF8E82}" sibTransId="{29010383-D4F2-4346-A911-F18696D8EE77}"/>
    <dgm:cxn modelId="{CB3886CF-BAB6-4DF6-80AB-3358E865FA96}" srcId="{5079DB0B-65AE-4FA7-8751-8B2D12F002EE}" destId="{60A7522F-C9D2-4071-A3B8-BF697514FBE9}" srcOrd="0" destOrd="0" parTransId="{25B32143-D4AD-41B9-BEA1-104C73A7B09A}" sibTransId="{923C2CEF-A7C6-4FB1-B9DF-1056F580C882}"/>
    <dgm:cxn modelId="{467476FE-5651-4DC3-8082-65B5FD15C4E6}" type="presOf" srcId="{69E0C9F8-75C7-4DDF-9B0B-4236264E18EC}" destId="{8D04D373-43D8-4331-BE4C-5DB500F89AF6}" srcOrd="0" destOrd="0" presId="urn:microsoft.com/office/officeart/2005/8/layout/hierarchy1"/>
    <dgm:cxn modelId="{9158141A-E6F8-4CE1-8FE4-883AB938F4B7}" type="presParOf" srcId="{06004975-00C3-434D-806D-2D330238A7F1}" destId="{B3121732-5CB3-45A4-814B-A0569D34759C}" srcOrd="0" destOrd="0" presId="urn:microsoft.com/office/officeart/2005/8/layout/hierarchy1"/>
    <dgm:cxn modelId="{F7411C00-CE0A-4594-A127-2A525790DEBB}" type="presParOf" srcId="{B3121732-5CB3-45A4-814B-A0569D34759C}" destId="{9E9B0EFD-F887-4C1C-AE7A-C4F27D0D5B91}" srcOrd="0" destOrd="0" presId="urn:microsoft.com/office/officeart/2005/8/layout/hierarchy1"/>
    <dgm:cxn modelId="{17C3CC98-78B6-4305-BFB2-780E6FEF449E}" type="presParOf" srcId="{9E9B0EFD-F887-4C1C-AE7A-C4F27D0D5B91}" destId="{9DE86EBE-D88D-4C42-892E-8A43F888CFF3}" srcOrd="0" destOrd="0" presId="urn:microsoft.com/office/officeart/2005/8/layout/hierarchy1"/>
    <dgm:cxn modelId="{AEF7A45A-1419-4760-8735-816B299E7A1C}" type="presParOf" srcId="{9E9B0EFD-F887-4C1C-AE7A-C4F27D0D5B91}" destId="{AF887426-2CD8-40A1-812D-16EED1A8C138}" srcOrd="1" destOrd="0" presId="urn:microsoft.com/office/officeart/2005/8/layout/hierarchy1"/>
    <dgm:cxn modelId="{A6B26D88-FC3D-4BAE-A30C-ECE02DBF61FD}" type="presParOf" srcId="{B3121732-5CB3-45A4-814B-A0569D34759C}" destId="{716CD516-2A4D-4B57-B285-6FEDF21679A2}" srcOrd="1" destOrd="0" presId="urn:microsoft.com/office/officeart/2005/8/layout/hierarchy1"/>
    <dgm:cxn modelId="{BB57566F-8471-4D32-82B5-D0CB8D3ECD39}" type="presParOf" srcId="{06004975-00C3-434D-806D-2D330238A7F1}" destId="{F2389A3F-CF7C-4F57-B683-E69D97E41461}" srcOrd="1" destOrd="0" presId="urn:microsoft.com/office/officeart/2005/8/layout/hierarchy1"/>
    <dgm:cxn modelId="{9D09FAB0-008A-4BC2-800C-5F8914DCB376}" type="presParOf" srcId="{F2389A3F-CF7C-4F57-B683-E69D97E41461}" destId="{4D58CFBE-68CE-4702-BAEE-C9495EA03FC1}" srcOrd="0" destOrd="0" presId="urn:microsoft.com/office/officeart/2005/8/layout/hierarchy1"/>
    <dgm:cxn modelId="{F88711BA-E2A4-4D8D-9CDA-A01F63A5A536}" type="presParOf" srcId="{4D58CFBE-68CE-4702-BAEE-C9495EA03FC1}" destId="{EDBBA238-7A68-4DC0-8F83-7D5E60424772}" srcOrd="0" destOrd="0" presId="urn:microsoft.com/office/officeart/2005/8/layout/hierarchy1"/>
    <dgm:cxn modelId="{03364DA3-FC85-4D07-9C99-237958696ADA}" type="presParOf" srcId="{4D58CFBE-68CE-4702-BAEE-C9495EA03FC1}" destId="{8D04D373-43D8-4331-BE4C-5DB500F89AF6}" srcOrd="1" destOrd="0" presId="urn:microsoft.com/office/officeart/2005/8/layout/hierarchy1"/>
    <dgm:cxn modelId="{CE931563-AA30-4B1D-A175-DD9CBF2DD0A3}" type="presParOf" srcId="{F2389A3F-CF7C-4F57-B683-E69D97E41461}" destId="{7200E20B-40BA-4655-A099-5761AF799DE9}" srcOrd="1" destOrd="0" presId="urn:microsoft.com/office/officeart/2005/8/layout/hierarchy1"/>
    <dgm:cxn modelId="{A414F415-235D-4FF8-8DF0-C9435F5F71DD}" type="presParOf" srcId="{06004975-00C3-434D-806D-2D330238A7F1}" destId="{395E6ABF-3372-46C0-81B0-DCCD6E91B3FE}" srcOrd="2" destOrd="0" presId="urn:microsoft.com/office/officeart/2005/8/layout/hierarchy1"/>
    <dgm:cxn modelId="{E4D3C89D-849D-4E92-ABFD-D665CACE9CFE}" type="presParOf" srcId="{395E6ABF-3372-46C0-81B0-DCCD6E91B3FE}" destId="{06C1B26F-6BFF-48E2-825F-F120AFD8FE50}" srcOrd="0" destOrd="0" presId="urn:microsoft.com/office/officeart/2005/8/layout/hierarchy1"/>
    <dgm:cxn modelId="{30276209-6DD4-4EFA-B62C-9983359E227C}" type="presParOf" srcId="{06C1B26F-6BFF-48E2-825F-F120AFD8FE50}" destId="{D9C333E4-D425-4F0D-905E-16819AD9985B}" srcOrd="0" destOrd="0" presId="urn:microsoft.com/office/officeart/2005/8/layout/hierarchy1"/>
    <dgm:cxn modelId="{60995AF9-45FD-46ED-BBC2-111330907433}" type="presParOf" srcId="{06C1B26F-6BFF-48E2-825F-F120AFD8FE50}" destId="{61C30A9C-F6C9-4C2A-8F42-2FF8DB5D6CDC}" srcOrd="1" destOrd="0" presId="urn:microsoft.com/office/officeart/2005/8/layout/hierarchy1"/>
    <dgm:cxn modelId="{7C177BA8-6C78-4418-8997-35A89F880F49}" type="presParOf" srcId="{395E6ABF-3372-46C0-81B0-DCCD6E91B3FE}" destId="{17351D07-646F-48C1-BFB5-C60886051C4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864F2E-0C32-411F-BEE8-EE7B587452A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E7D97A2-329A-4CDA-8B7D-D11CB80C0B3F}">
      <dgm:prSet/>
      <dgm:spPr/>
      <dgm:t>
        <a:bodyPr/>
        <a:lstStyle/>
        <a:p>
          <a:r>
            <a:rPr lang="fr-FR"/>
            <a:t>State Container</a:t>
          </a:r>
          <a:endParaRPr lang="en-US"/>
        </a:p>
      </dgm:t>
    </dgm:pt>
    <dgm:pt modelId="{EE8937E1-2772-4746-BFFB-99BC62E18388}" type="parTrans" cxnId="{4819EF13-B103-479E-8505-A1BBE90CCE8E}">
      <dgm:prSet/>
      <dgm:spPr/>
      <dgm:t>
        <a:bodyPr/>
        <a:lstStyle/>
        <a:p>
          <a:endParaRPr lang="en-US"/>
        </a:p>
      </dgm:t>
    </dgm:pt>
    <dgm:pt modelId="{8AE6C163-D40A-4822-B37D-BD0C6A698255}" type="sibTrans" cxnId="{4819EF13-B103-479E-8505-A1BBE90CCE8E}">
      <dgm:prSet/>
      <dgm:spPr/>
      <dgm:t>
        <a:bodyPr/>
        <a:lstStyle/>
        <a:p>
          <a:endParaRPr lang="en-US"/>
        </a:p>
      </dgm:t>
    </dgm:pt>
    <dgm:pt modelId="{8233E92C-A61D-4940-8A51-BF7C3CF609ED}">
      <dgm:prSet/>
      <dgm:spPr/>
      <dgm:t>
        <a:bodyPr/>
        <a:lstStyle/>
        <a:p>
          <a:r>
            <a:rPr lang="fr-FR" err="1"/>
            <a:t>Created</a:t>
          </a:r>
          <a:r>
            <a:rPr lang="fr-FR"/>
            <a:t>  by Dan </a:t>
          </a:r>
          <a:r>
            <a:rPr lang="fr-FR" err="1"/>
            <a:t>Abramov</a:t>
          </a:r>
          <a:endParaRPr lang="en-US" err="1"/>
        </a:p>
      </dgm:t>
    </dgm:pt>
    <dgm:pt modelId="{49033D03-1910-46A6-A2EE-9BD5DE53F137}" type="parTrans" cxnId="{9FF5E3F3-F4F6-4958-9C64-BB0D0EA8D4BE}">
      <dgm:prSet/>
      <dgm:spPr/>
      <dgm:t>
        <a:bodyPr/>
        <a:lstStyle/>
        <a:p>
          <a:endParaRPr lang="en-US"/>
        </a:p>
      </dgm:t>
    </dgm:pt>
    <dgm:pt modelId="{FFC32638-C706-409F-AF68-D65969C3C201}" type="sibTrans" cxnId="{9FF5E3F3-F4F6-4958-9C64-BB0D0EA8D4BE}">
      <dgm:prSet/>
      <dgm:spPr/>
      <dgm:t>
        <a:bodyPr/>
        <a:lstStyle/>
        <a:p>
          <a:endParaRPr lang="en-US"/>
        </a:p>
      </dgm:t>
    </dgm:pt>
    <dgm:pt modelId="{C3480A7F-65C9-49DE-8DAF-2E3678019A56}">
      <dgm:prSet/>
      <dgm:spPr/>
      <dgm:t>
        <a:bodyPr/>
        <a:lstStyle/>
        <a:p>
          <a:pPr rtl="0"/>
          <a:r>
            <a:rPr lang="fr-FR"/>
            <a:t>Can </a:t>
          </a:r>
          <a:r>
            <a:rPr lang="fr-FR" err="1"/>
            <a:t>be</a:t>
          </a:r>
          <a:r>
            <a:rPr lang="fr-FR"/>
            <a:t> </a:t>
          </a:r>
          <a:r>
            <a:rPr lang="fr-FR" err="1"/>
            <a:t>used</a:t>
          </a:r>
          <a:r>
            <a:rPr lang="fr-FR"/>
            <a:t> </a:t>
          </a:r>
          <a:r>
            <a:rPr lang="fr-FR" err="1">
              <a:latin typeface="Sitka Banner"/>
            </a:rPr>
            <a:t>without</a:t>
          </a:r>
          <a:r>
            <a:rPr lang="fr-FR">
              <a:latin typeface="Sitka Banner"/>
            </a:rPr>
            <a:t> react</a:t>
          </a:r>
          <a:endParaRPr lang="en-US"/>
        </a:p>
      </dgm:t>
    </dgm:pt>
    <dgm:pt modelId="{5B5AE60F-2C25-499D-8653-6272F67ADFA8}" type="parTrans" cxnId="{760EA28C-73C7-410B-B623-5938804EEAA1}">
      <dgm:prSet/>
      <dgm:spPr/>
      <dgm:t>
        <a:bodyPr/>
        <a:lstStyle/>
        <a:p>
          <a:endParaRPr lang="en-US"/>
        </a:p>
      </dgm:t>
    </dgm:pt>
    <dgm:pt modelId="{3A75352F-3644-4CEF-A859-CC26262A38DA}" type="sibTrans" cxnId="{760EA28C-73C7-410B-B623-5938804EEAA1}">
      <dgm:prSet/>
      <dgm:spPr/>
      <dgm:t>
        <a:bodyPr/>
        <a:lstStyle/>
        <a:p>
          <a:endParaRPr lang="en-US"/>
        </a:p>
      </dgm:t>
    </dgm:pt>
    <dgm:pt modelId="{C9C5AC34-1129-41C1-855D-DCBC5E0C6A35}" type="pres">
      <dgm:prSet presAssocID="{FE864F2E-0C32-411F-BEE8-EE7B587452A3}" presName="vert0" presStyleCnt="0">
        <dgm:presLayoutVars>
          <dgm:dir/>
          <dgm:animOne val="branch"/>
          <dgm:animLvl val="lvl"/>
        </dgm:presLayoutVars>
      </dgm:prSet>
      <dgm:spPr/>
    </dgm:pt>
    <dgm:pt modelId="{0323AFA6-9C0A-43DC-9E1E-6785AB672845}" type="pres">
      <dgm:prSet presAssocID="{1E7D97A2-329A-4CDA-8B7D-D11CB80C0B3F}" presName="thickLine" presStyleLbl="alignNode1" presStyleIdx="0" presStyleCnt="3"/>
      <dgm:spPr/>
    </dgm:pt>
    <dgm:pt modelId="{660AD0A0-84E5-4FA0-A04A-054FE83F70A8}" type="pres">
      <dgm:prSet presAssocID="{1E7D97A2-329A-4CDA-8B7D-D11CB80C0B3F}" presName="horz1" presStyleCnt="0"/>
      <dgm:spPr/>
    </dgm:pt>
    <dgm:pt modelId="{B53A438E-E5BD-4A88-9FBB-4AEE081A04B8}" type="pres">
      <dgm:prSet presAssocID="{1E7D97A2-329A-4CDA-8B7D-D11CB80C0B3F}" presName="tx1" presStyleLbl="revTx" presStyleIdx="0" presStyleCnt="3"/>
      <dgm:spPr/>
    </dgm:pt>
    <dgm:pt modelId="{AE68DEE1-1817-4713-96A4-DBCC4798C2B2}" type="pres">
      <dgm:prSet presAssocID="{1E7D97A2-329A-4CDA-8B7D-D11CB80C0B3F}" presName="vert1" presStyleCnt="0"/>
      <dgm:spPr/>
    </dgm:pt>
    <dgm:pt modelId="{8BCA29EC-7931-42E6-8E25-BD096E7AA58D}" type="pres">
      <dgm:prSet presAssocID="{8233E92C-A61D-4940-8A51-BF7C3CF609ED}" presName="thickLine" presStyleLbl="alignNode1" presStyleIdx="1" presStyleCnt="3"/>
      <dgm:spPr/>
    </dgm:pt>
    <dgm:pt modelId="{4EE6EFBB-9F19-4F09-8AFA-7C47F6C7FF1C}" type="pres">
      <dgm:prSet presAssocID="{8233E92C-A61D-4940-8A51-BF7C3CF609ED}" presName="horz1" presStyleCnt="0"/>
      <dgm:spPr/>
    </dgm:pt>
    <dgm:pt modelId="{6FCDCA25-3615-4417-A22C-1EDD0F9E83E6}" type="pres">
      <dgm:prSet presAssocID="{8233E92C-A61D-4940-8A51-BF7C3CF609ED}" presName="tx1" presStyleLbl="revTx" presStyleIdx="1" presStyleCnt="3"/>
      <dgm:spPr/>
    </dgm:pt>
    <dgm:pt modelId="{F5DC772D-AC6A-49C1-968C-FEAA2B29A228}" type="pres">
      <dgm:prSet presAssocID="{8233E92C-A61D-4940-8A51-BF7C3CF609ED}" presName="vert1" presStyleCnt="0"/>
      <dgm:spPr/>
    </dgm:pt>
    <dgm:pt modelId="{81E7E52F-9C4E-4857-A63B-88455BD96984}" type="pres">
      <dgm:prSet presAssocID="{C3480A7F-65C9-49DE-8DAF-2E3678019A56}" presName="thickLine" presStyleLbl="alignNode1" presStyleIdx="2" presStyleCnt="3"/>
      <dgm:spPr/>
    </dgm:pt>
    <dgm:pt modelId="{3F2A64EE-7A06-4461-A0E4-DDEE506ABEE9}" type="pres">
      <dgm:prSet presAssocID="{C3480A7F-65C9-49DE-8DAF-2E3678019A56}" presName="horz1" presStyleCnt="0"/>
      <dgm:spPr/>
    </dgm:pt>
    <dgm:pt modelId="{844A35F2-1CBE-4FA1-A43C-969B61BBADA6}" type="pres">
      <dgm:prSet presAssocID="{C3480A7F-65C9-49DE-8DAF-2E3678019A56}" presName="tx1" presStyleLbl="revTx" presStyleIdx="2" presStyleCnt="3"/>
      <dgm:spPr/>
    </dgm:pt>
    <dgm:pt modelId="{9C7C2322-915D-495A-A919-10EA768136F2}" type="pres">
      <dgm:prSet presAssocID="{C3480A7F-65C9-49DE-8DAF-2E3678019A56}" presName="vert1" presStyleCnt="0"/>
      <dgm:spPr/>
    </dgm:pt>
  </dgm:ptLst>
  <dgm:cxnLst>
    <dgm:cxn modelId="{4819EF13-B103-479E-8505-A1BBE90CCE8E}" srcId="{FE864F2E-0C32-411F-BEE8-EE7B587452A3}" destId="{1E7D97A2-329A-4CDA-8B7D-D11CB80C0B3F}" srcOrd="0" destOrd="0" parTransId="{EE8937E1-2772-4746-BFFB-99BC62E18388}" sibTransId="{8AE6C163-D40A-4822-B37D-BD0C6A698255}"/>
    <dgm:cxn modelId="{6BB1111D-D0D7-4078-A397-6EE8742E17E7}" type="presOf" srcId="{FE864F2E-0C32-411F-BEE8-EE7B587452A3}" destId="{C9C5AC34-1129-41C1-855D-DCBC5E0C6A35}" srcOrd="0" destOrd="0" presId="urn:microsoft.com/office/officeart/2008/layout/LinedList"/>
    <dgm:cxn modelId="{FB0BDB42-D864-4E3B-9127-CCF1F3D9E8F8}" type="presOf" srcId="{C3480A7F-65C9-49DE-8DAF-2E3678019A56}" destId="{844A35F2-1CBE-4FA1-A43C-969B61BBADA6}" srcOrd="0" destOrd="0" presId="urn:microsoft.com/office/officeart/2008/layout/LinedList"/>
    <dgm:cxn modelId="{2531AE45-C308-45E4-B5B0-3904D00152A9}" type="presOf" srcId="{8233E92C-A61D-4940-8A51-BF7C3CF609ED}" destId="{6FCDCA25-3615-4417-A22C-1EDD0F9E83E6}" srcOrd="0" destOrd="0" presId="urn:microsoft.com/office/officeart/2008/layout/LinedList"/>
    <dgm:cxn modelId="{760EA28C-73C7-410B-B623-5938804EEAA1}" srcId="{FE864F2E-0C32-411F-BEE8-EE7B587452A3}" destId="{C3480A7F-65C9-49DE-8DAF-2E3678019A56}" srcOrd="2" destOrd="0" parTransId="{5B5AE60F-2C25-499D-8653-6272F67ADFA8}" sibTransId="{3A75352F-3644-4CEF-A859-CC26262A38DA}"/>
    <dgm:cxn modelId="{327C4297-240E-4252-A066-7FC0A0A5E190}" type="presOf" srcId="{1E7D97A2-329A-4CDA-8B7D-D11CB80C0B3F}" destId="{B53A438E-E5BD-4A88-9FBB-4AEE081A04B8}" srcOrd="0" destOrd="0" presId="urn:microsoft.com/office/officeart/2008/layout/LinedList"/>
    <dgm:cxn modelId="{9FF5E3F3-F4F6-4958-9C64-BB0D0EA8D4BE}" srcId="{FE864F2E-0C32-411F-BEE8-EE7B587452A3}" destId="{8233E92C-A61D-4940-8A51-BF7C3CF609ED}" srcOrd="1" destOrd="0" parTransId="{49033D03-1910-46A6-A2EE-9BD5DE53F137}" sibTransId="{FFC32638-C706-409F-AF68-D65969C3C201}"/>
    <dgm:cxn modelId="{40A5C343-08BC-441F-A77F-2D8E8EAD62E6}" type="presParOf" srcId="{C9C5AC34-1129-41C1-855D-DCBC5E0C6A35}" destId="{0323AFA6-9C0A-43DC-9E1E-6785AB672845}" srcOrd="0" destOrd="0" presId="urn:microsoft.com/office/officeart/2008/layout/LinedList"/>
    <dgm:cxn modelId="{222687EB-4D33-4FCB-976F-8EE8029E4ABA}" type="presParOf" srcId="{C9C5AC34-1129-41C1-855D-DCBC5E0C6A35}" destId="{660AD0A0-84E5-4FA0-A04A-054FE83F70A8}" srcOrd="1" destOrd="0" presId="urn:microsoft.com/office/officeart/2008/layout/LinedList"/>
    <dgm:cxn modelId="{C78234CA-52A2-47BC-8484-0741F0167C9D}" type="presParOf" srcId="{660AD0A0-84E5-4FA0-A04A-054FE83F70A8}" destId="{B53A438E-E5BD-4A88-9FBB-4AEE081A04B8}" srcOrd="0" destOrd="0" presId="urn:microsoft.com/office/officeart/2008/layout/LinedList"/>
    <dgm:cxn modelId="{87C097BD-0ED9-4B2A-9567-7E68D15A2041}" type="presParOf" srcId="{660AD0A0-84E5-4FA0-A04A-054FE83F70A8}" destId="{AE68DEE1-1817-4713-96A4-DBCC4798C2B2}" srcOrd="1" destOrd="0" presId="urn:microsoft.com/office/officeart/2008/layout/LinedList"/>
    <dgm:cxn modelId="{0196CD52-EB95-4001-8E3F-AC47DD461105}" type="presParOf" srcId="{C9C5AC34-1129-41C1-855D-DCBC5E0C6A35}" destId="{8BCA29EC-7931-42E6-8E25-BD096E7AA58D}" srcOrd="2" destOrd="0" presId="urn:microsoft.com/office/officeart/2008/layout/LinedList"/>
    <dgm:cxn modelId="{FD9BA9E1-88B7-4161-B925-BE094FC6CC4F}" type="presParOf" srcId="{C9C5AC34-1129-41C1-855D-DCBC5E0C6A35}" destId="{4EE6EFBB-9F19-4F09-8AFA-7C47F6C7FF1C}" srcOrd="3" destOrd="0" presId="urn:microsoft.com/office/officeart/2008/layout/LinedList"/>
    <dgm:cxn modelId="{0A53503F-7958-45CA-AB8A-1312ADA710D6}" type="presParOf" srcId="{4EE6EFBB-9F19-4F09-8AFA-7C47F6C7FF1C}" destId="{6FCDCA25-3615-4417-A22C-1EDD0F9E83E6}" srcOrd="0" destOrd="0" presId="urn:microsoft.com/office/officeart/2008/layout/LinedList"/>
    <dgm:cxn modelId="{5F366F47-7DE6-4863-A94B-A6389DB47089}" type="presParOf" srcId="{4EE6EFBB-9F19-4F09-8AFA-7C47F6C7FF1C}" destId="{F5DC772D-AC6A-49C1-968C-FEAA2B29A228}" srcOrd="1" destOrd="0" presId="urn:microsoft.com/office/officeart/2008/layout/LinedList"/>
    <dgm:cxn modelId="{CDF6BF9D-21F2-4C66-BE63-2B97564DE203}" type="presParOf" srcId="{C9C5AC34-1129-41C1-855D-DCBC5E0C6A35}" destId="{81E7E52F-9C4E-4857-A63B-88455BD96984}" srcOrd="4" destOrd="0" presId="urn:microsoft.com/office/officeart/2008/layout/LinedList"/>
    <dgm:cxn modelId="{1855DA5B-4869-47D4-AEE0-B8559EEDE880}" type="presParOf" srcId="{C9C5AC34-1129-41C1-855D-DCBC5E0C6A35}" destId="{3F2A64EE-7A06-4461-A0E4-DDEE506ABEE9}" srcOrd="5" destOrd="0" presId="urn:microsoft.com/office/officeart/2008/layout/LinedList"/>
    <dgm:cxn modelId="{3EA58391-4EC2-4331-9D3A-7541FD018019}" type="presParOf" srcId="{3F2A64EE-7A06-4461-A0E4-DDEE506ABEE9}" destId="{844A35F2-1CBE-4FA1-A43C-969B61BBADA6}" srcOrd="0" destOrd="0" presId="urn:microsoft.com/office/officeart/2008/layout/LinedList"/>
    <dgm:cxn modelId="{D8436F4E-D963-40CB-B52E-C96C6DD812FA}" type="presParOf" srcId="{3F2A64EE-7A06-4461-A0E4-DDEE506ABEE9}" destId="{9C7C2322-915D-495A-A919-10EA768136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95EEFC-04B4-44A9-A6B6-7D01236A158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42A63A-F93F-476C-822E-E0217A2F401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Single Source of Truth</a:t>
          </a:r>
          <a:endParaRPr lang="en-US"/>
        </a:p>
      </dgm:t>
    </dgm:pt>
    <dgm:pt modelId="{13F32357-46F2-42C0-ACEB-0C41442AD36D}" type="parTrans" cxnId="{B3C6103D-5ACC-46B1-B9A0-FA58B21388F7}">
      <dgm:prSet/>
      <dgm:spPr/>
      <dgm:t>
        <a:bodyPr/>
        <a:lstStyle/>
        <a:p>
          <a:endParaRPr lang="en-US"/>
        </a:p>
      </dgm:t>
    </dgm:pt>
    <dgm:pt modelId="{D3C0FAA2-8688-486C-B725-50E043A4A26D}" type="sibTrans" cxnId="{B3C6103D-5ACC-46B1-B9A0-FA58B21388F7}">
      <dgm:prSet/>
      <dgm:spPr/>
      <dgm:t>
        <a:bodyPr/>
        <a:lstStyle/>
        <a:p>
          <a:endParaRPr lang="en-US"/>
        </a:p>
      </dgm:t>
    </dgm:pt>
    <dgm:pt modelId="{0F7ECF07-612B-429C-964E-878BCF07712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State is Read-Only.</a:t>
          </a:r>
          <a:endParaRPr lang="en-US"/>
        </a:p>
      </dgm:t>
    </dgm:pt>
    <dgm:pt modelId="{ACC8D7D3-6AB0-437A-8429-A8B5C7F070B8}" type="parTrans" cxnId="{DF0EAD8A-A396-409B-A449-72910CBDBADC}">
      <dgm:prSet/>
      <dgm:spPr/>
      <dgm:t>
        <a:bodyPr/>
        <a:lstStyle/>
        <a:p>
          <a:endParaRPr lang="en-US"/>
        </a:p>
      </dgm:t>
    </dgm:pt>
    <dgm:pt modelId="{591ACDFB-9BC8-491C-9151-0FF0D56CDE0D}" type="sibTrans" cxnId="{DF0EAD8A-A396-409B-A449-72910CBDBADC}">
      <dgm:prSet/>
      <dgm:spPr/>
      <dgm:t>
        <a:bodyPr/>
        <a:lstStyle/>
        <a:p>
          <a:endParaRPr lang="en-US"/>
        </a:p>
      </dgm:t>
    </dgm:pt>
    <dgm:pt modelId="{F16606D7-0FA1-4EBA-9E15-A9CFB57AA77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Changes are Made with Pure Functions.</a:t>
          </a:r>
          <a:endParaRPr lang="en-US"/>
        </a:p>
      </dgm:t>
    </dgm:pt>
    <dgm:pt modelId="{4EFE38C3-10AD-4CEC-AF38-128450A5F972}" type="parTrans" cxnId="{7E1817C8-6F1B-43CB-A2E5-2ADCD815D899}">
      <dgm:prSet/>
      <dgm:spPr/>
      <dgm:t>
        <a:bodyPr/>
        <a:lstStyle/>
        <a:p>
          <a:endParaRPr lang="en-US"/>
        </a:p>
      </dgm:t>
    </dgm:pt>
    <dgm:pt modelId="{77DE02EA-B508-4E15-8FB3-30ACB1BE19CE}" type="sibTrans" cxnId="{7E1817C8-6F1B-43CB-A2E5-2ADCD815D899}">
      <dgm:prSet/>
      <dgm:spPr/>
      <dgm:t>
        <a:bodyPr/>
        <a:lstStyle/>
        <a:p>
          <a:endParaRPr lang="en-US"/>
        </a:p>
      </dgm:t>
    </dgm:pt>
    <dgm:pt modelId="{657DD91E-05FE-4C66-8DFB-EDBD309D6587}" type="pres">
      <dgm:prSet presAssocID="{E695EEFC-04B4-44A9-A6B6-7D01236A158B}" presName="root" presStyleCnt="0">
        <dgm:presLayoutVars>
          <dgm:dir/>
          <dgm:resizeHandles val="exact"/>
        </dgm:presLayoutVars>
      </dgm:prSet>
      <dgm:spPr/>
    </dgm:pt>
    <dgm:pt modelId="{1EA3E6BF-9AA6-4D4A-B9AB-385484029B56}" type="pres">
      <dgm:prSet presAssocID="{1442A63A-F93F-476C-822E-E0217A2F4017}" presName="compNode" presStyleCnt="0"/>
      <dgm:spPr/>
    </dgm:pt>
    <dgm:pt modelId="{D8A0F119-CDFE-4578-B55F-93BDC265585F}" type="pres">
      <dgm:prSet presAssocID="{1442A63A-F93F-476C-822E-E0217A2F4017}" presName="bgRect" presStyleLbl="bgShp" presStyleIdx="0" presStyleCnt="3"/>
      <dgm:spPr/>
    </dgm:pt>
    <dgm:pt modelId="{13604DB2-E448-402C-8A75-AD5D7E3074FB}" type="pres">
      <dgm:prSet presAssocID="{1442A63A-F93F-476C-822E-E0217A2F40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1F6551D-760F-459F-A74A-B4E116A7F987}" type="pres">
      <dgm:prSet presAssocID="{1442A63A-F93F-476C-822E-E0217A2F4017}" presName="spaceRect" presStyleCnt="0"/>
      <dgm:spPr/>
    </dgm:pt>
    <dgm:pt modelId="{F10EB5B0-49B5-47EE-AC20-266A3A38A19A}" type="pres">
      <dgm:prSet presAssocID="{1442A63A-F93F-476C-822E-E0217A2F4017}" presName="parTx" presStyleLbl="revTx" presStyleIdx="0" presStyleCnt="3">
        <dgm:presLayoutVars>
          <dgm:chMax val="0"/>
          <dgm:chPref val="0"/>
        </dgm:presLayoutVars>
      </dgm:prSet>
      <dgm:spPr/>
    </dgm:pt>
    <dgm:pt modelId="{241E4458-FAFB-48BF-AE5B-167D5FD576C0}" type="pres">
      <dgm:prSet presAssocID="{D3C0FAA2-8688-486C-B725-50E043A4A26D}" presName="sibTrans" presStyleCnt="0"/>
      <dgm:spPr/>
    </dgm:pt>
    <dgm:pt modelId="{BA73CC41-21F0-4B19-89C0-BD3A3E1C8892}" type="pres">
      <dgm:prSet presAssocID="{0F7ECF07-612B-429C-964E-878BCF077121}" presName="compNode" presStyleCnt="0"/>
      <dgm:spPr/>
    </dgm:pt>
    <dgm:pt modelId="{59009E30-F541-4E21-8573-9461E9D69E0E}" type="pres">
      <dgm:prSet presAssocID="{0F7ECF07-612B-429C-964E-878BCF077121}" presName="bgRect" presStyleLbl="bgShp" presStyleIdx="1" presStyleCnt="3"/>
      <dgm:spPr/>
    </dgm:pt>
    <dgm:pt modelId="{F98CEB70-2BE2-4CFB-A988-D49F130C8940}" type="pres">
      <dgm:prSet presAssocID="{0F7ECF07-612B-429C-964E-878BCF0771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es"/>
        </a:ext>
      </dgm:extLst>
    </dgm:pt>
    <dgm:pt modelId="{E8F11371-E6C3-4361-B388-353FE35A0D98}" type="pres">
      <dgm:prSet presAssocID="{0F7ECF07-612B-429C-964E-878BCF077121}" presName="spaceRect" presStyleCnt="0"/>
      <dgm:spPr/>
    </dgm:pt>
    <dgm:pt modelId="{6AA2EC81-FC5C-41AD-A88A-5FA9F9521A4C}" type="pres">
      <dgm:prSet presAssocID="{0F7ECF07-612B-429C-964E-878BCF077121}" presName="parTx" presStyleLbl="revTx" presStyleIdx="1" presStyleCnt="3">
        <dgm:presLayoutVars>
          <dgm:chMax val="0"/>
          <dgm:chPref val="0"/>
        </dgm:presLayoutVars>
      </dgm:prSet>
      <dgm:spPr/>
    </dgm:pt>
    <dgm:pt modelId="{12ABF0D3-DB6B-4851-A0B7-C3783FDDEC53}" type="pres">
      <dgm:prSet presAssocID="{591ACDFB-9BC8-491C-9151-0FF0D56CDE0D}" presName="sibTrans" presStyleCnt="0"/>
      <dgm:spPr/>
    </dgm:pt>
    <dgm:pt modelId="{FBED9B39-39F0-42AF-8B1E-226E188A17A8}" type="pres">
      <dgm:prSet presAssocID="{F16606D7-0FA1-4EBA-9E15-A9CFB57AA775}" presName="compNode" presStyleCnt="0"/>
      <dgm:spPr/>
    </dgm:pt>
    <dgm:pt modelId="{15498EB5-E32E-4C21-AD66-FDEA8064B827}" type="pres">
      <dgm:prSet presAssocID="{F16606D7-0FA1-4EBA-9E15-A9CFB57AA775}" presName="bgRect" presStyleLbl="bgShp" presStyleIdx="2" presStyleCnt="3"/>
      <dgm:spPr/>
    </dgm:pt>
    <dgm:pt modelId="{90E10808-68F8-465A-9943-E5E1CCB9ABC3}" type="pres">
      <dgm:prSet presAssocID="{F16606D7-0FA1-4EBA-9E15-A9CFB57AA7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6E2F308-F32E-41DF-8B27-41B5A1E28060}" type="pres">
      <dgm:prSet presAssocID="{F16606D7-0FA1-4EBA-9E15-A9CFB57AA775}" presName="spaceRect" presStyleCnt="0"/>
      <dgm:spPr/>
    </dgm:pt>
    <dgm:pt modelId="{CE7B58B2-EB85-4022-88FF-58AD77254747}" type="pres">
      <dgm:prSet presAssocID="{F16606D7-0FA1-4EBA-9E15-A9CFB57AA77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AED8B21-3B9A-46FD-8582-69E4EE25FD91}" type="presOf" srcId="{1442A63A-F93F-476C-822E-E0217A2F4017}" destId="{F10EB5B0-49B5-47EE-AC20-266A3A38A19A}" srcOrd="0" destOrd="0" presId="urn:microsoft.com/office/officeart/2018/2/layout/IconVerticalSolidList"/>
    <dgm:cxn modelId="{B3C6103D-5ACC-46B1-B9A0-FA58B21388F7}" srcId="{E695EEFC-04B4-44A9-A6B6-7D01236A158B}" destId="{1442A63A-F93F-476C-822E-E0217A2F4017}" srcOrd="0" destOrd="0" parTransId="{13F32357-46F2-42C0-ACEB-0C41442AD36D}" sibTransId="{D3C0FAA2-8688-486C-B725-50E043A4A26D}"/>
    <dgm:cxn modelId="{DF0EAD8A-A396-409B-A449-72910CBDBADC}" srcId="{E695EEFC-04B4-44A9-A6B6-7D01236A158B}" destId="{0F7ECF07-612B-429C-964E-878BCF077121}" srcOrd="1" destOrd="0" parTransId="{ACC8D7D3-6AB0-437A-8429-A8B5C7F070B8}" sibTransId="{591ACDFB-9BC8-491C-9151-0FF0D56CDE0D}"/>
    <dgm:cxn modelId="{1E31929C-C3D7-410E-940E-4ACF9ED4048D}" type="presOf" srcId="{F16606D7-0FA1-4EBA-9E15-A9CFB57AA775}" destId="{CE7B58B2-EB85-4022-88FF-58AD77254747}" srcOrd="0" destOrd="0" presId="urn:microsoft.com/office/officeart/2018/2/layout/IconVerticalSolidList"/>
    <dgm:cxn modelId="{7E1817C8-6F1B-43CB-A2E5-2ADCD815D899}" srcId="{E695EEFC-04B4-44A9-A6B6-7D01236A158B}" destId="{F16606D7-0FA1-4EBA-9E15-A9CFB57AA775}" srcOrd="2" destOrd="0" parTransId="{4EFE38C3-10AD-4CEC-AF38-128450A5F972}" sibTransId="{77DE02EA-B508-4E15-8FB3-30ACB1BE19CE}"/>
    <dgm:cxn modelId="{13E886F5-703A-4C76-94A2-2A7BBBE7B3AD}" type="presOf" srcId="{0F7ECF07-612B-429C-964E-878BCF077121}" destId="{6AA2EC81-FC5C-41AD-A88A-5FA9F9521A4C}" srcOrd="0" destOrd="0" presId="urn:microsoft.com/office/officeart/2018/2/layout/IconVerticalSolidList"/>
    <dgm:cxn modelId="{5AA3A8F9-AC15-48F4-B2A8-12ABCE268399}" type="presOf" srcId="{E695EEFC-04B4-44A9-A6B6-7D01236A158B}" destId="{657DD91E-05FE-4C66-8DFB-EDBD309D6587}" srcOrd="0" destOrd="0" presId="urn:microsoft.com/office/officeart/2018/2/layout/IconVerticalSolidList"/>
    <dgm:cxn modelId="{4916854C-6CBF-45D0-BA73-B4AECFAA9D4E}" type="presParOf" srcId="{657DD91E-05FE-4C66-8DFB-EDBD309D6587}" destId="{1EA3E6BF-9AA6-4D4A-B9AB-385484029B56}" srcOrd="0" destOrd="0" presId="urn:microsoft.com/office/officeart/2018/2/layout/IconVerticalSolidList"/>
    <dgm:cxn modelId="{64CE1EF9-9BA5-4D87-9EBE-F907C3B52FFA}" type="presParOf" srcId="{1EA3E6BF-9AA6-4D4A-B9AB-385484029B56}" destId="{D8A0F119-CDFE-4578-B55F-93BDC265585F}" srcOrd="0" destOrd="0" presId="urn:microsoft.com/office/officeart/2018/2/layout/IconVerticalSolidList"/>
    <dgm:cxn modelId="{EB37A451-083E-4135-ACF5-86957EFF1AE9}" type="presParOf" srcId="{1EA3E6BF-9AA6-4D4A-B9AB-385484029B56}" destId="{13604DB2-E448-402C-8A75-AD5D7E3074FB}" srcOrd="1" destOrd="0" presId="urn:microsoft.com/office/officeart/2018/2/layout/IconVerticalSolidList"/>
    <dgm:cxn modelId="{82EBA8A6-A480-41FB-A3CA-3D9941C13673}" type="presParOf" srcId="{1EA3E6BF-9AA6-4D4A-B9AB-385484029B56}" destId="{01F6551D-760F-459F-A74A-B4E116A7F987}" srcOrd="2" destOrd="0" presId="urn:microsoft.com/office/officeart/2018/2/layout/IconVerticalSolidList"/>
    <dgm:cxn modelId="{0574D390-4E50-44D4-BC08-30223FD55817}" type="presParOf" srcId="{1EA3E6BF-9AA6-4D4A-B9AB-385484029B56}" destId="{F10EB5B0-49B5-47EE-AC20-266A3A38A19A}" srcOrd="3" destOrd="0" presId="urn:microsoft.com/office/officeart/2018/2/layout/IconVerticalSolidList"/>
    <dgm:cxn modelId="{1AF6358A-9A03-42C5-8FD6-65F80632C8E2}" type="presParOf" srcId="{657DD91E-05FE-4C66-8DFB-EDBD309D6587}" destId="{241E4458-FAFB-48BF-AE5B-167D5FD576C0}" srcOrd="1" destOrd="0" presId="urn:microsoft.com/office/officeart/2018/2/layout/IconVerticalSolidList"/>
    <dgm:cxn modelId="{B0FD8090-BE9C-4D58-BFDF-AEB7D1189953}" type="presParOf" srcId="{657DD91E-05FE-4C66-8DFB-EDBD309D6587}" destId="{BA73CC41-21F0-4B19-89C0-BD3A3E1C8892}" srcOrd="2" destOrd="0" presId="urn:microsoft.com/office/officeart/2018/2/layout/IconVerticalSolidList"/>
    <dgm:cxn modelId="{F8DF9380-F068-4158-B4A7-7179F304F9FD}" type="presParOf" srcId="{BA73CC41-21F0-4B19-89C0-BD3A3E1C8892}" destId="{59009E30-F541-4E21-8573-9461E9D69E0E}" srcOrd="0" destOrd="0" presId="urn:microsoft.com/office/officeart/2018/2/layout/IconVerticalSolidList"/>
    <dgm:cxn modelId="{E2A17FFC-6D00-457D-8FDC-9F5A80C1AE88}" type="presParOf" srcId="{BA73CC41-21F0-4B19-89C0-BD3A3E1C8892}" destId="{F98CEB70-2BE2-4CFB-A988-D49F130C8940}" srcOrd="1" destOrd="0" presId="urn:microsoft.com/office/officeart/2018/2/layout/IconVerticalSolidList"/>
    <dgm:cxn modelId="{A1BB547C-0405-4222-80C1-C6BA5ED94869}" type="presParOf" srcId="{BA73CC41-21F0-4B19-89C0-BD3A3E1C8892}" destId="{E8F11371-E6C3-4361-B388-353FE35A0D98}" srcOrd="2" destOrd="0" presId="urn:microsoft.com/office/officeart/2018/2/layout/IconVerticalSolidList"/>
    <dgm:cxn modelId="{2E7D36B2-DC2A-47BF-AC0C-BC7C94938816}" type="presParOf" srcId="{BA73CC41-21F0-4B19-89C0-BD3A3E1C8892}" destId="{6AA2EC81-FC5C-41AD-A88A-5FA9F9521A4C}" srcOrd="3" destOrd="0" presId="urn:microsoft.com/office/officeart/2018/2/layout/IconVerticalSolidList"/>
    <dgm:cxn modelId="{A7C640BC-A66B-4369-8A00-CDD311E7C1FD}" type="presParOf" srcId="{657DD91E-05FE-4C66-8DFB-EDBD309D6587}" destId="{12ABF0D3-DB6B-4851-A0B7-C3783FDDEC53}" srcOrd="3" destOrd="0" presId="urn:microsoft.com/office/officeart/2018/2/layout/IconVerticalSolidList"/>
    <dgm:cxn modelId="{50CEB31A-5E27-4191-8C88-63121D78B50A}" type="presParOf" srcId="{657DD91E-05FE-4C66-8DFB-EDBD309D6587}" destId="{FBED9B39-39F0-42AF-8B1E-226E188A17A8}" srcOrd="4" destOrd="0" presId="urn:microsoft.com/office/officeart/2018/2/layout/IconVerticalSolidList"/>
    <dgm:cxn modelId="{A488BC23-BF50-46C2-B77A-A218BDA41C14}" type="presParOf" srcId="{FBED9B39-39F0-42AF-8B1E-226E188A17A8}" destId="{15498EB5-E32E-4C21-AD66-FDEA8064B827}" srcOrd="0" destOrd="0" presId="urn:microsoft.com/office/officeart/2018/2/layout/IconVerticalSolidList"/>
    <dgm:cxn modelId="{EFD322CF-E100-4865-91D8-B4E199A87F19}" type="presParOf" srcId="{FBED9B39-39F0-42AF-8B1E-226E188A17A8}" destId="{90E10808-68F8-465A-9943-E5E1CCB9ABC3}" srcOrd="1" destOrd="0" presId="urn:microsoft.com/office/officeart/2018/2/layout/IconVerticalSolidList"/>
    <dgm:cxn modelId="{C9E819C8-2E73-4545-AAF2-974533E8F124}" type="presParOf" srcId="{FBED9B39-39F0-42AF-8B1E-226E188A17A8}" destId="{C6E2F308-F32E-41DF-8B27-41B5A1E28060}" srcOrd="2" destOrd="0" presId="urn:microsoft.com/office/officeart/2018/2/layout/IconVerticalSolidList"/>
    <dgm:cxn modelId="{D11DBD41-B425-447C-ACFA-99930B0E0CFE}" type="presParOf" srcId="{FBED9B39-39F0-42AF-8B1E-226E188A17A8}" destId="{CE7B58B2-EB85-4022-88FF-58AD772547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0BC707-E7D3-46F3-B725-C83730A0E9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1CF500-DF6C-4840-826F-4641DAA3C6E5}">
      <dgm:prSet/>
      <dgm:spPr/>
      <dgm:t>
        <a:bodyPr/>
        <a:lstStyle/>
        <a:p>
          <a:pPr rtl="0"/>
          <a:r>
            <a:rPr lang="fr-FR" b="1" dirty="0" err="1"/>
            <a:t>Less</a:t>
          </a:r>
          <a:r>
            <a:rPr lang="fr-FR" b="1" dirty="0"/>
            <a:t> </a:t>
          </a:r>
          <a:r>
            <a:rPr lang="fr-FR" b="1"/>
            <a:t>Boilerplate:</a:t>
          </a:r>
          <a:r>
            <a:rPr lang="fr-FR" b="1">
              <a:latin typeface="Sitka Banner"/>
            </a:rPr>
            <a:t> </a:t>
          </a:r>
          <a:r>
            <a:rPr lang="fr-FR"/>
            <a:t>Reduces the amount of code needed to set up Redux.</a:t>
          </a:r>
          <a:endParaRPr lang="en-US">
            <a:latin typeface="Sitka Banner"/>
          </a:endParaRPr>
        </a:p>
      </dgm:t>
    </dgm:pt>
    <dgm:pt modelId="{3B19153B-75CF-4341-B079-336B8B6EFBD3}" type="parTrans" cxnId="{215F9D5F-1307-4437-BE68-09D25E640039}">
      <dgm:prSet/>
      <dgm:spPr/>
      <dgm:t>
        <a:bodyPr/>
        <a:lstStyle/>
        <a:p>
          <a:endParaRPr lang="en-US"/>
        </a:p>
      </dgm:t>
    </dgm:pt>
    <dgm:pt modelId="{42F58681-880C-4664-8740-3787DE8AB732}" type="sibTrans" cxnId="{215F9D5F-1307-4437-BE68-09D25E640039}">
      <dgm:prSet/>
      <dgm:spPr/>
      <dgm:t>
        <a:bodyPr/>
        <a:lstStyle/>
        <a:p>
          <a:endParaRPr lang="en-US"/>
        </a:p>
      </dgm:t>
    </dgm:pt>
    <dgm:pt modelId="{B2475BB0-DFDD-41A0-AFAF-D5FFA7B21D58}">
      <dgm:prSet/>
      <dgm:spPr/>
      <dgm:t>
        <a:bodyPr/>
        <a:lstStyle/>
        <a:p>
          <a:pPr rtl="0"/>
          <a:r>
            <a:rPr lang="fr-FR" b="1" dirty="0" err="1"/>
            <a:t>Built-in</a:t>
          </a:r>
          <a:r>
            <a:rPr lang="fr-FR" b="1" dirty="0"/>
            <a:t> Best </a:t>
          </a:r>
          <a:r>
            <a:rPr lang="fr-FR" b="1" dirty="0" err="1"/>
            <a:t>Practices:</a:t>
          </a:r>
          <a:r>
            <a:rPr lang="fr-FR" dirty="0" err="1"/>
            <a:t>Encourages</a:t>
          </a:r>
          <a:r>
            <a:rPr lang="fr-FR" dirty="0"/>
            <a:t> </a:t>
          </a:r>
          <a:r>
            <a:rPr lang="fr-FR" dirty="0" err="1"/>
            <a:t>using</a:t>
          </a:r>
          <a:r>
            <a:rPr lang="fr-FR" dirty="0"/>
            <a:t> </a:t>
          </a:r>
          <a:r>
            <a:rPr lang="fr-FR" dirty="0" err="1"/>
            <a:t>recommended</a:t>
          </a:r>
          <a:r>
            <a:rPr lang="fr-FR" dirty="0"/>
            <a:t> patterns and configurations.</a:t>
          </a:r>
          <a:endParaRPr lang="en-US" dirty="0"/>
        </a:p>
      </dgm:t>
    </dgm:pt>
    <dgm:pt modelId="{6438B409-2D58-4433-83D6-A2F33FB061FD}" type="parTrans" cxnId="{3693043F-6C1A-4C85-A886-BC72BCE011C1}">
      <dgm:prSet/>
      <dgm:spPr/>
      <dgm:t>
        <a:bodyPr/>
        <a:lstStyle/>
        <a:p>
          <a:endParaRPr lang="en-US"/>
        </a:p>
      </dgm:t>
    </dgm:pt>
    <dgm:pt modelId="{E893BDB2-3498-45E8-B32C-4A5599F39560}" type="sibTrans" cxnId="{3693043F-6C1A-4C85-A886-BC72BCE011C1}">
      <dgm:prSet/>
      <dgm:spPr/>
      <dgm:t>
        <a:bodyPr/>
        <a:lstStyle/>
        <a:p>
          <a:endParaRPr lang="en-US"/>
        </a:p>
      </dgm:t>
    </dgm:pt>
    <dgm:pt modelId="{82653607-D0D4-438D-BEB6-F9869F226B90}">
      <dgm:prSet/>
      <dgm:spPr/>
      <dgm:t>
        <a:bodyPr/>
        <a:lstStyle/>
        <a:p>
          <a:pPr rtl="0"/>
          <a:r>
            <a:rPr lang="fr-FR" b="1" dirty="0" err="1"/>
            <a:t>Easier</a:t>
          </a:r>
          <a:r>
            <a:rPr lang="fr-FR" b="1" dirty="0"/>
            <a:t> Configuration:</a:t>
          </a:r>
          <a:r>
            <a:rPr lang="fr-FR" b="1" dirty="0">
              <a:latin typeface="Sitka Banner"/>
            </a:rPr>
            <a:t> </a:t>
          </a:r>
          <a:r>
            <a:rPr lang="fr-FR" dirty="0" err="1"/>
            <a:t>Provides</a:t>
          </a:r>
          <a:r>
            <a:rPr lang="fr-FR" dirty="0"/>
            <a:t> a </a:t>
          </a:r>
          <a:r>
            <a:rPr lang="fr-FR" dirty="0" err="1"/>
            <a:t>streamlined</a:t>
          </a:r>
          <a:r>
            <a:rPr lang="fr-FR" dirty="0"/>
            <a:t> setup for </a:t>
          </a:r>
          <a:r>
            <a:rPr lang="fr-FR" dirty="0" err="1"/>
            <a:t>Redux</a:t>
          </a:r>
          <a:r>
            <a:rPr lang="fr-FR" dirty="0"/>
            <a:t> stores.</a:t>
          </a:r>
          <a:endParaRPr lang="en-US" dirty="0"/>
        </a:p>
      </dgm:t>
    </dgm:pt>
    <dgm:pt modelId="{C1664F37-5E9B-4EB0-B7BC-D1713E342299}" type="parTrans" cxnId="{39CB2D6F-7057-43B9-8766-0B7461FF1B10}">
      <dgm:prSet/>
      <dgm:spPr/>
      <dgm:t>
        <a:bodyPr/>
        <a:lstStyle/>
        <a:p>
          <a:endParaRPr lang="en-US"/>
        </a:p>
      </dgm:t>
    </dgm:pt>
    <dgm:pt modelId="{B5F4C246-4C46-4A85-88AB-DFC5672BF9C2}" type="sibTrans" cxnId="{39CB2D6F-7057-43B9-8766-0B7461FF1B10}">
      <dgm:prSet/>
      <dgm:spPr/>
      <dgm:t>
        <a:bodyPr/>
        <a:lstStyle/>
        <a:p>
          <a:endParaRPr lang="en-US"/>
        </a:p>
      </dgm:t>
    </dgm:pt>
    <dgm:pt modelId="{DC5F8552-F46C-4470-A9C8-9FBA275AADF4}" type="pres">
      <dgm:prSet presAssocID="{3F0BC707-E7D3-46F3-B725-C83730A0E9A2}" presName="vert0" presStyleCnt="0">
        <dgm:presLayoutVars>
          <dgm:dir/>
          <dgm:animOne val="branch"/>
          <dgm:animLvl val="lvl"/>
        </dgm:presLayoutVars>
      </dgm:prSet>
      <dgm:spPr/>
    </dgm:pt>
    <dgm:pt modelId="{51559BD0-21AE-4F13-AB81-6F8D68AB56BB}" type="pres">
      <dgm:prSet presAssocID="{FB1CF500-DF6C-4840-826F-4641DAA3C6E5}" presName="thickLine" presStyleLbl="alignNode1" presStyleIdx="0" presStyleCnt="3"/>
      <dgm:spPr/>
    </dgm:pt>
    <dgm:pt modelId="{2E02C80E-F8E8-4D22-AAAB-FF26DD16C931}" type="pres">
      <dgm:prSet presAssocID="{FB1CF500-DF6C-4840-826F-4641DAA3C6E5}" presName="horz1" presStyleCnt="0"/>
      <dgm:spPr/>
    </dgm:pt>
    <dgm:pt modelId="{C1BF8A72-EB70-48AA-B817-D1AA5AF3ACAF}" type="pres">
      <dgm:prSet presAssocID="{FB1CF500-DF6C-4840-826F-4641DAA3C6E5}" presName="tx1" presStyleLbl="revTx" presStyleIdx="0" presStyleCnt="3"/>
      <dgm:spPr/>
    </dgm:pt>
    <dgm:pt modelId="{116A30A5-1A81-418A-BF95-FCEB940CE68E}" type="pres">
      <dgm:prSet presAssocID="{FB1CF500-DF6C-4840-826F-4641DAA3C6E5}" presName="vert1" presStyleCnt="0"/>
      <dgm:spPr/>
    </dgm:pt>
    <dgm:pt modelId="{85200145-C007-44BE-AEC0-73365D70B773}" type="pres">
      <dgm:prSet presAssocID="{B2475BB0-DFDD-41A0-AFAF-D5FFA7B21D58}" presName="thickLine" presStyleLbl="alignNode1" presStyleIdx="1" presStyleCnt="3"/>
      <dgm:spPr/>
    </dgm:pt>
    <dgm:pt modelId="{F0039ED1-D94A-4C82-AB2F-C1ADC7312DFE}" type="pres">
      <dgm:prSet presAssocID="{B2475BB0-DFDD-41A0-AFAF-D5FFA7B21D58}" presName="horz1" presStyleCnt="0"/>
      <dgm:spPr/>
    </dgm:pt>
    <dgm:pt modelId="{974F0E3A-3BF0-44AB-ADD3-B8C83DA2317F}" type="pres">
      <dgm:prSet presAssocID="{B2475BB0-DFDD-41A0-AFAF-D5FFA7B21D58}" presName="tx1" presStyleLbl="revTx" presStyleIdx="1" presStyleCnt="3"/>
      <dgm:spPr/>
    </dgm:pt>
    <dgm:pt modelId="{4F6049BE-94C6-4E77-A2D7-BDBFC143FD29}" type="pres">
      <dgm:prSet presAssocID="{B2475BB0-DFDD-41A0-AFAF-D5FFA7B21D58}" presName="vert1" presStyleCnt="0"/>
      <dgm:spPr/>
    </dgm:pt>
    <dgm:pt modelId="{700DC6A8-F5F0-4D7D-9F8D-908EF63D07D2}" type="pres">
      <dgm:prSet presAssocID="{82653607-D0D4-438D-BEB6-F9869F226B90}" presName="thickLine" presStyleLbl="alignNode1" presStyleIdx="2" presStyleCnt="3"/>
      <dgm:spPr/>
    </dgm:pt>
    <dgm:pt modelId="{15F0BA78-9380-46EE-8547-D1B696A54CCC}" type="pres">
      <dgm:prSet presAssocID="{82653607-D0D4-438D-BEB6-F9869F226B90}" presName="horz1" presStyleCnt="0"/>
      <dgm:spPr/>
    </dgm:pt>
    <dgm:pt modelId="{CD329967-B483-400E-9B86-11F5A8D7CC24}" type="pres">
      <dgm:prSet presAssocID="{82653607-D0D4-438D-BEB6-F9869F226B90}" presName="tx1" presStyleLbl="revTx" presStyleIdx="2" presStyleCnt="3"/>
      <dgm:spPr/>
    </dgm:pt>
    <dgm:pt modelId="{F4CF97FA-2E3A-4B5C-A11F-DFDCCAA9E298}" type="pres">
      <dgm:prSet presAssocID="{82653607-D0D4-438D-BEB6-F9869F226B90}" presName="vert1" presStyleCnt="0"/>
      <dgm:spPr/>
    </dgm:pt>
  </dgm:ptLst>
  <dgm:cxnLst>
    <dgm:cxn modelId="{DF65483D-1FD5-49EC-BB6C-263E2D2A2215}" type="presOf" srcId="{82653607-D0D4-438D-BEB6-F9869F226B90}" destId="{CD329967-B483-400E-9B86-11F5A8D7CC24}" srcOrd="0" destOrd="0" presId="urn:microsoft.com/office/officeart/2008/layout/LinedList"/>
    <dgm:cxn modelId="{3693043F-6C1A-4C85-A886-BC72BCE011C1}" srcId="{3F0BC707-E7D3-46F3-B725-C83730A0E9A2}" destId="{B2475BB0-DFDD-41A0-AFAF-D5FFA7B21D58}" srcOrd="1" destOrd="0" parTransId="{6438B409-2D58-4433-83D6-A2F33FB061FD}" sibTransId="{E893BDB2-3498-45E8-B32C-4A5599F39560}"/>
    <dgm:cxn modelId="{215F9D5F-1307-4437-BE68-09D25E640039}" srcId="{3F0BC707-E7D3-46F3-B725-C83730A0E9A2}" destId="{FB1CF500-DF6C-4840-826F-4641DAA3C6E5}" srcOrd="0" destOrd="0" parTransId="{3B19153B-75CF-4341-B079-336B8B6EFBD3}" sibTransId="{42F58681-880C-4664-8740-3787DE8AB732}"/>
    <dgm:cxn modelId="{36C0416A-3FFC-4F7F-94F9-C96736A2ADC7}" type="presOf" srcId="{FB1CF500-DF6C-4840-826F-4641DAA3C6E5}" destId="{C1BF8A72-EB70-48AA-B817-D1AA5AF3ACAF}" srcOrd="0" destOrd="0" presId="urn:microsoft.com/office/officeart/2008/layout/LinedList"/>
    <dgm:cxn modelId="{39CB2D6F-7057-43B9-8766-0B7461FF1B10}" srcId="{3F0BC707-E7D3-46F3-B725-C83730A0E9A2}" destId="{82653607-D0D4-438D-BEB6-F9869F226B90}" srcOrd="2" destOrd="0" parTransId="{C1664F37-5E9B-4EB0-B7BC-D1713E342299}" sibTransId="{B5F4C246-4C46-4A85-88AB-DFC5672BF9C2}"/>
    <dgm:cxn modelId="{BCAEACB0-7530-4553-B711-B218AFC6244C}" type="presOf" srcId="{3F0BC707-E7D3-46F3-B725-C83730A0E9A2}" destId="{DC5F8552-F46C-4470-A9C8-9FBA275AADF4}" srcOrd="0" destOrd="0" presId="urn:microsoft.com/office/officeart/2008/layout/LinedList"/>
    <dgm:cxn modelId="{FFDFD3C4-A4B4-49DB-A6D9-1295BD903AED}" type="presOf" srcId="{B2475BB0-DFDD-41A0-AFAF-D5FFA7B21D58}" destId="{974F0E3A-3BF0-44AB-ADD3-B8C83DA2317F}" srcOrd="0" destOrd="0" presId="urn:microsoft.com/office/officeart/2008/layout/LinedList"/>
    <dgm:cxn modelId="{D1B63A31-BCEB-42DB-B20C-7543852F1827}" type="presParOf" srcId="{DC5F8552-F46C-4470-A9C8-9FBA275AADF4}" destId="{51559BD0-21AE-4F13-AB81-6F8D68AB56BB}" srcOrd="0" destOrd="0" presId="urn:microsoft.com/office/officeart/2008/layout/LinedList"/>
    <dgm:cxn modelId="{4EB7F3D7-EFEF-4812-B2A7-A0675083DB82}" type="presParOf" srcId="{DC5F8552-F46C-4470-A9C8-9FBA275AADF4}" destId="{2E02C80E-F8E8-4D22-AAAB-FF26DD16C931}" srcOrd="1" destOrd="0" presId="urn:microsoft.com/office/officeart/2008/layout/LinedList"/>
    <dgm:cxn modelId="{C21412BB-242D-4F89-89E8-F8BE5067AA6F}" type="presParOf" srcId="{2E02C80E-F8E8-4D22-AAAB-FF26DD16C931}" destId="{C1BF8A72-EB70-48AA-B817-D1AA5AF3ACAF}" srcOrd="0" destOrd="0" presId="urn:microsoft.com/office/officeart/2008/layout/LinedList"/>
    <dgm:cxn modelId="{B6777908-6C48-4EF2-9570-602871BFC40E}" type="presParOf" srcId="{2E02C80E-F8E8-4D22-AAAB-FF26DD16C931}" destId="{116A30A5-1A81-418A-BF95-FCEB940CE68E}" srcOrd="1" destOrd="0" presId="urn:microsoft.com/office/officeart/2008/layout/LinedList"/>
    <dgm:cxn modelId="{E1B9BCFE-0DF3-4F6E-A468-DCB6588B9D08}" type="presParOf" srcId="{DC5F8552-F46C-4470-A9C8-9FBA275AADF4}" destId="{85200145-C007-44BE-AEC0-73365D70B773}" srcOrd="2" destOrd="0" presId="urn:microsoft.com/office/officeart/2008/layout/LinedList"/>
    <dgm:cxn modelId="{F9924E99-1FC2-4244-B933-91059E99221C}" type="presParOf" srcId="{DC5F8552-F46C-4470-A9C8-9FBA275AADF4}" destId="{F0039ED1-D94A-4C82-AB2F-C1ADC7312DFE}" srcOrd="3" destOrd="0" presId="urn:microsoft.com/office/officeart/2008/layout/LinedList"/>
    <dgm:cxn modelId="{6BE23692-1BDC-49B1-A02D-AE2D7C75CEDA}" type="presParOf" srcId="{F0039ED1-D94A-4C82-AB2F-C1ADC7312DFE}" destId="{974F0E3A-3BF0-44AB-ADD3-B8C83DA2317F}" srcOrd="0" destOrd="0" presId="urn:microsoft.com/office/officeart/2008/layout/LinedList"/>
    <dgm:cxn modelId="{249A4D07-BE73-4097-80B0-BCA62A0CF946}" type="presParOf" srcId="{F0039ED1-D94A-4C82-AB2F-C1ADC7312DFE}" destId="{4F6049BE-94C6-4E77-A2D7-BDBFC143FD29}" srcOrd="1" destOrd="0" presId="urn:microsoft.com/office/officeart/2008/layout/LinedList"/>
    <dgm:cxn modelId="{F30346CD-A5BA-4C0C-8361-A561222D26B7}" type="presParOf" srcId="{DC5F8552-F46C-4470-A9C8-9FBA275AADF4}" destId="{700DC6A8-F5F0-4D7D-9F8D-908EF63D07D2}" srcOrd="4" destOrd="0" presId="urn:microsoft.com/office/officeart/2008/layout/LinedList"/>
    <dgm:cxn modelId="{45817C9C-832E-4C5E-96CC-149ED0C6755F}" type="presParOf" srcId="{DC5F8552-F46C-4470-A9C8-9FBA275AADF4}" destId="{15F0BA78-9380-46EE-8547-D1B696A54CCC}" srcOrd="5" destOrd="0" presId="urn:microsoft.com/office/officeart/2008/layout/LinedList"/>
    <dgm:cxn modelId="{CCD04288-5283-46FE-88E3-FA117AB0D847}" type="presParOf" srcId="{15F0BA78-9380-46EE-8547-D1B696A54CCC}" destId="{CD329967-B483-400E-9B86-11F5A8D7CC24}" srcOrd="0" destOrd="0" presId="urn:microsoft.com/office/officeart/2008/layout/LinedList"/>
    <dgm:cxn modelId="{5AC7F07B-1FD9-4C86-8AF5-42BE33A9961B}" type="presParOf" srcId="{15F0BA78-9380-46EE-8547-D1B696A54CCC}" destId="{F4CF97FA-2E3A-4B5C-A11F-DFDCCAA9E2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AE713-4DCA-4930-82F3-426767C6C6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19DEBE-36D6-401B-AA83-D5355B1681D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configureStore: </a:t>
          </a:r>
          <a:r>
            <a:rPr lang="fr-FR"/>
            <a:t>Simplifies store creation with sensible defaults.</a:t>
          </a:r>
          <a:endParaRPr lang="en-US"/>
        </a:p>
      </dgm:t>
    </dgm:pt>
    <dgm:pt modelId="{E50C665E-0304-45B8-AB1D-49F1C505DE73}" type="parTrans" cxnId="{E0FFF006-1A9D-43E9-B6AC-DDEF1D82D87B}">
      <dgm:prSet/>
      <dgm:spPr/>
      <dgm:t>
        <a:bodyPr/>
        <a:lstStyle/>
        <a:p>
          <a:endParaRPr lang="en-US"/>
        </a:p>
      </dgm:t>
    </dgm:pt>
    <dgm:pt modelId="{6E0493FA-DA26-4A65-A290-A58DC3273C6A}" type="sibTrans" cxnId="{E0FFF006-1A9D-43E9-B6AC-DDEF1D82D87B}">
      <dgm:prSet/>
      <dgm:spPr/>
      <dgm:t>
        <a:bodyPr/>
        <a:lstStyle/>
        <a:p>
          <a:endParaRPr lang="en-US"/>
        </a:p>
      </dgm:t>
    </dgm:pt>
    <dgm:pt modelId="{F712D9EE-74CF-4A5B-9AFC-C8977DC22B4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createSlice: </a:t>
          </a:r>
          <a:r>
            <a:rPr lang="fr-FR"/>
            <a:t>Generates action creators and reducers automatically.</a:t>
          </a:r>
          <a:endParaRPr lang="en-US"/>
        </a:p>
      </dgm:t>
    </dgm:pt>
    <dgm:pt modelId="{0A289690-A5D3-4948-A332-8C6480A1F71C}" type="parTrans" cxnId="{8BDAD43E-1BB0-4DC0-9300-17C9C788E44B}">
      <dgm:prSet/>
      <dgm:spPr/>
      <dgm:t>
        <a:bodyPr/>
        <a:lstStyle/>
        <a:p>
          <a:endParaRPr lang="en-US"/>
        </a:p>
      </dgm:t>
    </dgm:pt>
    <dgm:pt modelId="{F7F8434C-4887-42F2-9BCD-6279CF8E9E71}" type="sibTrans" cxnId="{8BDAD43E-1BB0-4DC0-9300-17C9C788E44B}">
      <dgm:prSet/>
      <dgm:spPr/>
      <dgm:t>
        <a:bodyPr/>
        <a:lstStyle/>
        <a:p>
          <a:endParaRPr lang="en-US"/>
        </a:p>
      </dgm:t>
    </dgm:pt>
    <dgm:pt modelId="{D518C330-20BC-4B73-9F56-3338238F2B3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createAsyncThunk: </a:t>
          </a:r>
          <a:r>
            <a:rPr lang="fr-FR"/>
            <a:t>Simplifies handling of asynchronous operations like data fetching.</a:t>
          </a:r>
          <a:endParaRPr lang="en-US"/>
        </a:p>
      </dgm:t>
    </dgm:pt>
    <dgm:pt modelId="{B7357266-D54E-45BE-AEA4-C71285070C78}" type="parTrans" cxnId="{27B2FF1E-EA85-41B0-8DAB-08B809A499DC}">
      <dgm:prSet/>
      <dgm:spPr/>
      <dgm:t>
        <a:bodyPr/>
        <a:lstStyle/>
        <a:p>
          <a:endParaRPr lang="en-US"/>
        </a:p>
      </dgm:t>
    </dgm:pt>
    <dgm:pt modelId="{275848EC-8D17-4BDB-ACCD-B9416FC487E6}" type="sibTrans" cxnId="{27B2FF1E-EA85-41B0-8DAB-08B809A499DC}">
      <dgm:prSet/>
      <dgm:spPr/>
      <dgm:t>
        <a:bodyPr/>
        <a:lstStyle/>
        <a:p>
          <a:endParaRPr lang="en-US"/>
        </a:p>
      </dgm:t>
    </dgm:pt>
    <dgm:pt modelId="{37A8E304-DF45-448F-8FE0-27D8E3027309}" type="pres">
      <dgm:prSet presAssocID="{26FAE713-4DCA-4930-82F3-426767C6C6A3}" presName="root" presStyleCnt="0">
        <dgm:presLayoutVars>
          <dgm:dir/>
          <dgm:resizeHandles val="exact"/>
        </dgm:presLayoutVars>
      </dgm:prSet>
      <dgm:spPr/>
    </dgm:pt>
    <dgm:pt modelId="{71A0795F-8A44-4571-98E0-FFD731F70232}" type="pres">
      <dgm:prSet presAssocID="{1019DEBE-36D6-401B-AA83-D5355B1681DB}" presName="compNode" presStyleCnt="0"/>
      <dgm:spPr/>
    </dgm:pt>
    <dgm:pt modelId="{A1AAF39E-6CA3-449C-A6A2-09DC1011CDF5}" type="pres">
      <dgm:prSet presAssocID="{1019DEBE-36D6-401B-AA83-D5355B1681DB}" presName="bgRect" presStyleLbl="bgShp" presStyleIdx="0" presStyleCnt="3"/>
      <dgm:spPr/>
    </dgm:pt>
    <dgm:pt modelId="{5E01BE56-287D-4A96-A91E-54164C5CDF4A}" type="pres">
      <dgm:prSet presAssocID="{1019DEBE-36D6-401B-AA83-D5355B1681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jouter"/>
        </a:ext>
      </dgm:extLst>
    </dgm:pt>
    <dgm:pt modelId="{1CBC1C9E-152B-4058-9F96-393EE788EB81}" type="pres">
      <dgm:prSet presAssocID="{1019DEBE-36D6-401B-AA83-D5355B1681DB}" presName="spaceRect" presStyleCnt="0"/>
      <dgm:spPr/>
    </dgm:pt>
    <dgm:pt modelId="{AD36B074-5551-4A6D-8D6B-C2D4F1BAC9F0}" type="pres">
      <dgm:prSet presAssocID="{1019DEBE-36D6-401B-AA83-D5355B1681DB}" presName="parTx" presStyleLbl="revTx" presStyleIdx="0" presStyleCnt="3">
        <dgm:presLayoutVars>
          <dgm:chMax val="0"/>
          <dgm:chPref val="0"/>
        </dgm:presLayoutVars>
      </dgm:prSet>
      <dgm:spPr/>
    </dgm:pt>
    <dgm:pt modelId="{38752635-BD8F-4E22-8A52-6DEB4B091CDD}" type="pres">
      <dgm:prSet presAssocID="{6E0493FA-DA26-4A65-A290-A58DC3273C6A}" presName="sibTrans" presStyleCnt="0"/>
      <dgm:spPr/>
    </dgm:pt>
    <dgm:pt modelId="{7656CBB0-60C5-4A7C-AE4A-F78573C4C8AA}" type="pres">
      <dgm:prSet presAssocID="{F712D9EE-74CF-4A5B-9AFC-C8977DC22B48}" presName="compNode" presStyleCnt="0"/>
      <dgm:spPr/>
    </dgm:pt>
    <dgm:pt modelId="{636EFEBA-8992-4CC6-8359-9C08A998082D}" type="pres">
      <dgm:prSet presAssocID="{F712D9EE-74CF-4A5B-9AFC-C8977DC22B48}" presName="bgRect" presStyleLbl="bgShp" presStyleIdx="1" presStyleCnt="3"/>
      <dgm:spPr/>
    </dgm:pt>
    <dgm:pt modelId="{1E02F23E-708A-42CE-B38F-DC093A790A27}" type="pres">
      <dgm:prSet presAssocID="{F712D9EE-74CF-4A5B-9AFC-C8977DC22B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us-titres"/>
        </a:ext>
      </dgm:extLst>
    </dgm:pt>
    <dgm:pt modelId="{1FE366E9-92B9-4E31-BAEB-F66FEBD09CA9}" type="pres">
      <dgm:prSet presAssocID="{F712D9EE-74CF-4A5B-9AFC-C8977DC22B48}" presName="spaceRect" presStyleCnt="0"/>
      <dgm:spPr/>
    </dgm:pt>
    <dgm:pt modelId="{C95DC560-DABB-4861-AC03-0F6E5D25463E}" type="pres">
      <dgm:prSet presAssocID="{F712D9EE-74CF-4A5B-9AFC-C8977DC22B48}" presName="parTx" presStyleLbl="revTx" presStyleIdx="1" presStyleCnt="3">
        <dgm:presLayoutVars>
          <dgm:chMax val="0"/>
          <dgm:chPref val="0"/>
        </dgm:presLayoutVars>
      </dgm:prSet>
      <dgm:spPr/>
    </dgm:pt>
    <dgm:pt modelId="{D9EEA998-6ADB-488C-BF22-88F64A84A346}" type="pres">
      <dgm:prSet presAssocID="{F7F8434C-4887-42F2-9BCD-6279CF8E9E71}" presName="sibTrans" presStyleCnt="0"/>
      <dgm:spPr/>
    </dgm:pt>
    <dgm:pt modelId="{2F8AE945-CF88-4C61-BAA8-ECFF48E89C6D}" type="pres">
      <dgm:prSet presAssocID="{D518C330-20BC-4B73-9F56-3338238F2B39}" presName="compNode" presStyleCnt="0"/>
      <dgm:spPr/>
    </dgm:pt>
    <dgm:pt modelId="{863817E8-8635-436B-B2AD-63CDFF8A4DA3}" type="pres">
      <dgm:prSet presAssocID="{D518C330-20BC-4B73-9F56-3338238F2B39}" presName="bgRect" presStyleLbl="bgShp" presStyleIdx="2" presStyleCnt="3"/>
      <dgm:spPr/>
    </dgm:pt>
    <dgm:pt modelId="{32FDABFE-35FA-4F10-8CEB-2EB1F3FD6EA5}" type="pres">
      <dgm:prSet presAssocID="{D518C330-20BC-4B73-9F56-3338238F2B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027B9DD7-8D3A-448D-AAE8-76D871C09E87}" type="pres">
      <dgm:prSet presAssocID="{D518C330-20BC-4B73-9F56-3338238F2B39}" presName="spaceRect" presStyleCnt="0"/>
      <dgm:spPr/>
    </dgm:pt>
    <dgm:pt modelId="{79C21E23-91BB-40D7-AF50-D065D1D8FF49}" type="pres">
      <dgm:prSet presAssocID="{D518C330-20BC-4B73-9F56-3338238F2B3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0FFF006-1A9D-43E9-B6AC-DDEF1D82D87B}" srcId="{26FAE713-4DCA-4930-82F3-426767C6C6A3}" destId="{1019DEBE-36D6-401B-AA83-D5355B1681DB}" srcOrd="0" destOrd="0" parTransId="{E50C665E-0304-45B8-AB1D-49F1C505DE73}" sibTransId="{6E0493FA-DA26-4A65-A290-A58DC3273C6A}"/>
    <dgm:cxn modelId="{27B2FF1E-EA85-41B0-8DAB-08B809A499DC}" srcId="{26FAE713-4DCA-4930-82F3-426767C6C6A3}" destId="{D518C330-20BC-4B73-9F56-3338238F2B39}" srcOrd="2" destOrd="0" parTransId="{B7357266-D54E-45BE-AEA4-C71285070C78}" sibTransId="{275848EC-8D17-4BDB-ACCD-B9416FC487E6}"/>
    <dgm:cxn modelId="{8BDAD43E-1BB0-4DC0-9300-17C9C788E44B}" srcId="{26FAE713-4DCA-4930-82F3-426767C6C6A3}" destId="{F712D9EE-74CF-4A5B-9AFC-C8977DC22B48}" srcOrd="1" destOrd="0" parTransId="{0A289690-A5D3-4948-A332-8C6480A1F71C}" sibTransId="{F7F8434C-4887-42F2-9BCD-6279CF8E9E71}"/>
    <dgm:cxn modelId="{BBD70660-A4BD-44BE-813C-06A6F32208DA}" type="presOf" srcId="{D518C330-20BC-4B73-9F56-3338238F2B39}" destId="{79C21E23-91BB-40D7-AF50-D065D1D8FF49}" srcOrd="0" destOrd="0" presId="urn:microsoft.com/office/officeart/2018/2/layout/IconVerticalSolidList"/>
    <dgm:cxn modelId="{13E4C87C-B810-40E4-A9EF-C368FE8AA413}" type="presOf" srcId="{1019DEBE-36D6-401B-AA83-D5355B1681DB}" destId="{AD36B074-5551-4A6D-8D6B-C2D4F1BAC9F0}" srcOrd="0" destOrd="0" presId="urn:microsoft.com/office/officeart/2018/2/layout/IconVerticalSolidList"/>
    <dgm:cxn modelId="{8A087F8E-3643-49CE-A0AC-69291AB6EB22}" type="presOf" srcId="{26FAE713-4DCA-4930-82F3-426767C6C6A3}" destId="{37A8E304-DF45-448F-8FE0-27D8E3027309}" srcOrd="0" destOrd="0" presId="urn:microsoft.com/office/officeart/2018/2/layout/IconVerticalSolidList"/>
    <dgm:cxn modelId="{FEC5AFE2-94A6-4A1C-8A46-911DEFDFCB24}" type="presOf" srcId="{F712D9EE-74CF-4A5B-9AFC-C8977DC22B48}" destId="{C95DC560-DABB-4861-AC03-0F6E5D25463E}" srcOrd="0" destOrd="0" presId="urn:microsoft.com/office/officeart/2018/2/layout/IconVerticalSolidList"/>
    <dgm:cxn modelId="{48260049-6113-4676-9A0D-5BB2C619F014}" type="presParOf" srcId="{37A8E304-DF45-448F-8FE0-27D8E3027309}" destId="{71A0795F-8A44-4571-98E0-FFD731F70232}" srcOrd="0" destOrd="0" presId="urn:microsoft.com/office/officeart/2018/2/layout/IconVerticalSolidList"/>
    <dgm:cxn modelId="{521EF6D8-E468-4AF8-8A30-0444211A284B}" type="presParOf" srcId="{71A0795F-8A44-4571-98E0-FFD731F70232}" destId="{A1AAF39E-6CA3-449C-A6A2-09DC1011CDF5}" srcOrd="0" destOrd="0" presId="urn:microsoft.com/office/officeart/2018/2/layout/IconVerticalSolidList"/>
    <dgm:cxn modelId="{D71F291B-C67F-4F57-AA08-517BE8A2E5E5}" type="presParOf" srcId="{71A0795F-8A44-4571-98E0-FFD731F70232}" destId="{5E01BE56-287D-4A96-A91E-54164C5CDF4A}" srcOrd="1" destOrd="0" presId="urn:microsoft.com/office/officeart/2018/2/layout/IconVerticalSolidList"/>
    <dgm:cxn modelId="{C95F9675-7505-4298-83D2-A1E7BB6ED0C9}" type="presParOf" srcId="{71A0795F-8A44-4571-98E0-FFD731F70232}" destId="{1CBC1C9E-152B-4058-9F96-393EE788EB81}" srcOrd="2" destOrd="0" presId="urn:microsoft.com/office/officeart/2018/2/layout/IconVerticalSolidList"/>
    <dgm:cxn modelId="{DCC07A23-48D3-4EE5-9CC6-ED7C60BE842F}" type="presParOf" srcId="{71A0795F-8A44-4571-98E0-FFD731F70232}" destId="{AD36B074-5551-4A6D-8D6B-C2D4F1BAC9F0}" srcOrd="3" destOrd="0" presId="urn:microsoft.com/office/officeart/2018/2/layout/IconVerticalSolidList"/>
    <dgm:cxn modelId="{C7C4260A-33C9-49CA-BBDB-F76409CBAAD7}" type="presParOf" srcId="{37A8E304-DF45-448F-8FE0-27D8E3027309}" destId="{38752635-BD8F-4E22-8A52-6DEB4B091CDD}" srcOrd="1" destOrd="0" presId="urn:microsoft.com/office/officeart/2018/2/layout/IconVerticalSolidList"/>
    <dgm:cxn modelId="{6C20C4AA-CF33-47D3-959D-2E52F8A43700}" type="presParOf" srcId="{37A8E304-DF45-448F-8FE0-27D8E3027309}" destId="{7656CBB0-60C5-4A7C-AE4A-F78573C4C8AA}" srcOrd="2" destOrd="0" presId="urn:microsoft.com/office/officeart/2018/2/layout/IconVerticalSolidList"/>
    <dgm:cxn modelId="{9A135522-F0EF-4DE4-B29C-6796F6246472}" type="presParOf" srcId="{7656CBB0-60C5-4A7C-AE4A-F78573C4C8AA}" destId="{636EFEBA-8992-4CC6-8359-9C08A998082D}" srcOrd="0" destOrd="0" presId="urn:microsoft.com/office/officeart/2018/2/layout/IconVerticalSolidList"/>
    <dgm:cxn modelId="{465345F7-A462-49B2-A2EA-5606983AFDDD}" type="presParOf" srcId="{7656CBB0-60C5-4A7C-AE4A-F78573C4C8AA}" destId="{1E02F23E-708A-42CE-B38F-DC093A790A27}" srcOrd="1" destOrd="0" presId="urn:microsoft.com/office/officeart/2018/2/layout/IconVerticalSolidList"/>
    <dgm:cxn modelId="{DE1A713C-F791-436F-8B28-72277E837ADA}" type="presParOf" srcId="{7656CBB0-60C5-4A7C-AE4A-F78573C4C8AA}" destId="{1FE366E9-92B9-4E31-BAEB-F66FEBD09CA9}" srcOrd="2" destOrd="0" presId="urn:microsoft.com/office/officeart/2018/2/layout/IconVerticalSolidList"/>
    <dgm:cxn modelId="{E198F681-7D26-4266-9922-5DA1FDA1F92D}" type="presParOf" srcId="{7656CBB0-60C5-4A7C-AE4A-F78573C4C8AA}" destId="{C95DC560-DABB-4861-AC03-0F6E5D25463E}" srcOrd="3" destOrd="0" presId="urn:microsoft.com/office/officeart/2018/2/layout/IconVerticalSolidList"/>
    <dgm:cxn modelId="{7F8C7209-C0E5-4276-B832-06F05360A088}" type="presParOf" srcId="{37A8E304-DF45-448F-8FE0-27D8E3027309}" destId="{D9EEA998-6ADB-488C-BF22-88F64A84A346}" srcOrd="3" destOrd="0" presId="urn:microsoft.com/office/officeart/2018/2/layout/IconVerticalSolidList"/>
    <dgm:cxn modelId="{408CE771-1186-4F2A-B090-679E9CBF7217}" type="presParOf" srcId="{37A8E304-DF45-448F-8FE0-27D8E3027309}" destId="{2F8AE945-CF88-4C61-BAA8-ECFF48E89C6D}" srcOrd="4" destOrd="0" presId="urn:microsoft.com/office/officeart/2018/2/layout/IconVerticalSolidList"/>
    <dgm:cxn modelId="{FBF88F58-0FBB-4F00-8CBD-CD471C3A726C}" type="presParOf" srcId="{2F8AE945-CF88-4C61-BAA8-ECFF48E89C6D}" destId="{863817E8-8635-436B-B2AD-63CDFF8A4DA3}" srcOrd="0" destOrd="0" presId="urn:microsoft.com/office/officeart/2018/2/layout/IconVerticalSolidList"/>
    <dgm:cxn modelId="{10112341-D58B-49AA-A49C-2A299282C515}" type="presParOf" srcId="{2F8AE945-CF88-4C61-BAA8-ECFF48E89C6D}" destId="{32FDABFE-35FA-4F10-8CEB-2EB1F3FD6EA5}" srcOrd="1" destOrd="0" presId="urn:microsoft.com/office/officeart/2018/2/layout/IconVerticalSolidList"/>
    <dgm:cxn modelId="{57BA44BA-12DB-4677-BCFF-34EA8B8B50B7}" type="presParOf" srcId="{2F8AE945-CF88-4C61-BAA8-ECFF48E89C6D}" destId="{027B9DD7-8D3A-448D-AAE8-76D871C09E87}" srcOrd="2" destOrd="0" presId="urn:microsoft.com/office/officeart/2018/2/layout/IconVerticalSolidList"/>
    <dgm:cxn modelId="{06453F91-9C31-442E-AF39-9D42794135FF}" type="presParOf" srcId="{2F8AE945-CF88-4C61-BAA8-ECFF48E89C6D}" destId="{79C21E23-91BB-40D7-AF50-D065D1D8FF4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86EBE-D88D-4C42-892E-8A43F888CFF3}">
      <dsp:nvSpPr>
        <dsp:cNvPr id="0" name=""/>
        <dsp:cNvSpPr/>
      </dsp:nvSpPr>
      <dsp:spPr>
        <a:xfrm>
          <a:off x="0" y="477131"/>
          <a:ext cx="3001232" cy="1905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87426-2CD8-40A1-812D-16EED1A8C138}">
      <dsp:nvSpPr>
        <dsp:cNvPr id="0" name=""/>
        <dsp:cNvSpPr/>
      </dsp:nvSpPr>
      <dsp:spPr>
        <a:xfrm>
          <a:off x="333470" y="793928"/>
          <a:ext cx="3001232" cy="1905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Prop drilling (passing data through many layers).</a:t>
          </a:r>
          <a:endParaRPr lang="en-US" sz="2800" kern="1200"/>
        </a:p>
      </dsp:txBody>
      <dsp:txXfrm>
        <a:off x="389288" y="849746"/>
        <a:ext cx="2889596" cy="1794146"/>
      </dsp:txXfrm>
    </dsp:sp>
    <dsp:sp modelId="{EDBBA238-7A68-4DC0-8F83-7D5E60424772}">
      <dsp:nvSpPr>
        <dsp:cNvPr id="0" name=""/>
        <dsp:cNvSpPr/>
      </dsp:nvSpPr>
      <dsp:spPr>
        <a:xfrm>
          <a:off x="3668172" y="477131"/>
          <a:ext cx="3001232" cy="1905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4D373-43D8-4331-BE4C-5DB500F89AF6}">
      <dsp:nvSpPr>
        <dsp:cNvPr id="0" name=""/>
        <dsp:cNvSpPr/>
      </dsp:nvSpPr>
      <dsp:spPr>
        <a:xfrm>
          <a:off x="4001642" y="793928"/>
          <a:ext cx="3001232" cy="1905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State duplication across components.</a:t>
          </a:r>
          <a:endParaRPr lang="en-US" sz="2800" kern="1200"/>
        </a:p>
      </dsp:txBody>
      <dsp:txXfrm>
        <a:off x="4057460" y="849746"/>
        <a:ext cx="2889596" cy="1794146"/>
      </dsp:txXfrm>
    </dsp:sp>
    <dsp:sp modelId="{D9C333E4-D425-4F0D-905E-16819AD9985B}">
      <dsp:nvSpPr>
        <dsp:cNvPr id="0" name=""/>
        <dsp:cNvSpPr/>
      </dsp:nvSpPr>
      <dsp:spPr>
        <a:xfrm>
          <a:off x="7336345" y="477131"/>
          <a:ext cx="3001232" cy="1905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30A9C-F6C9-4C2A-8F42-2FF8DB5D6CDC}">
      <dsp:nvSpPr>
        <dsp:cNvPr id="0" name=""/>
        <dsp:cNvSpPr/>
      </dsp:nvSpPr>
      <dsp:spPr>
        <a:xfrm>
          <a:off x="7669815" y="793928"/>
          <a:ext cx="3001232" cy="1905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Difficulty in debugging and testing state changes.</a:t>
          </a:r>
          <a:endParaRPr lang="en-US" sz="2800" kern="1200"/>
        </a:p>
      </dsp:txBody>
      <dsp:txXfrm>
        <a:off x="7725633" y="849746"/>
        <a:ext cx="2889596" cy="1794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3AFA6-9C0A-43DC-9E1E-6785AB672845}">
      <dsp:nvSpPr>
        <dsp:cNvPr id="0" name=""/>
        <dsp:cNvSpPr/>
      </dsp:nvSpPr>
      <dsp:spPr>
        <a:xfrm>
          <a:off x="0" y="2431"/>
          <a:ext cx="5664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A438E-E5BD-4A88-9FBB-4AEE081A04B8}">
      <dsp:nvSpPr>
        <dsp:cNvPr id="0" name=""/>
        <dsp:cNvSpPr/>
      </dsp:nvSpPr>
      <dsp:spPr>
        <a:xfrm>
          <a:off x="0" y="2431"/>
          <a:ext cx="5664038" cy="165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State Container</a:t>
          </a:r>
          <a:endParaRPr lang="en-US" sz="4500" kern="1200"/>
        </a:p>
      </dsp:txBody>
      <dsp:txXfrm>
        <a:off x="0" y="2431"/>
        <a:ext cx="5664038" cy="1658277"/>
      </dsp:txXfrm>
    </dsp:sp>
    <dsp:sp modelId="{8BCA29EC-7931-42E6-8E25-BD096E7AA58D}">
      <dsp:nvSpPr>
        <dsp:cNvPr id="0" name=""/>
        <dsp:cNvSpPr/>
      </dsp:nvSpPr>
      <dsp:spPr>
        <a:xfrm>
          <a:off x="0" y="1660708"/>
          <a:ext cx="5664038" cy="0"/>
        </a:xfrm>
        <a:prstGeom prst="line">
          <a:avLst/>
        </a:prstGeom>
        <a:solidFill>
          <a:schemeClr val="accent2">
            <a:hueOff val="-9105300"/>
            <a:satOff val="1465"/>
            <a:lumOff val="4020"/>
            <a:alphaOff val="0"/>
          </a:schemeClr>
        </a:solidFill>
        <a:ln w="12700" cap="flat" cmpd="sng" algn="ctr">
          <a:solidFill>
            <a:schemeClr val="accent2">
              <a:hueOff val="-9105300"/>
              <a:satOff val="1465"/>
              <a:lumOff val="40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DCA25-3615-4417-A22C-1EDD0F9E83E6}">
      <dsp:nvSpPr>
        <dsp:cNvPr id="0" name=""/>
        <dsp:cNvSpPr/>
      </dsp:nvSpPr>
      <dsp:spPr>
        <a:xfrm>
          <a:off x="0" y="1660708"/>
          <a:ext cx="5664038" cy="165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err="1"/>
            <a:t>Created</a:t>
          </a:r>
          <a:r>
            <a:rPr lang="fr-FR" sz="4500" kern="1200"/>
            <a:t>  by Dan </a:t>
          </a:r>
          <a:r>
            <a:rPr lang="fr-FR" sz="4500" kern="1200" err="1"/>
            <a:t>Abramov</a:t>
          </a:r>
          <a:endParaRPr lang="en-US" sz="4500" kern="1200" err="1"/>
        </a:p>
      </dsp:txBody>
      <dsp:txXfrm>
        <a:off x="0" y="1660708"/>
        <a:ext cx="5664038" cy="1658277"/>
      </dsp:txXfrm>
    </dsp:sp>
    <dsp:sp modelId="{81E7E52F-9C4E-4857-A63B-88455BD96984}">
      <dsp:nvSpPr>
        <dsp:cNvPr id="0" name=""/>
        <dsp:cNvSpPr/>
      </dsp:nvSpPr>
      <dsp:spPr>
        <a:xfrm>
          <a:off x="0" y="3318985"/>
          <a:ext cx="5664038" cy="0"/>
        </a:xfrm>
        <a:prstGeom prst="line">
          <a:avLst/>
        </a:prstGeom>
        <a:solidFill>
          <a:schemeClr val="accent2">
            <a:hueOff val="-18210601"/>
            <a:satOff val="2931"/>
            <a:lumOff val="8040"/>
            <a:alphaOff val="0"/>
          </a:schemeClr>
        </a:solidFill>
        <a:ln w="12700" cap="flat" cmpd="sng" algn="ctr">
          <a:solidFill>
            <a:schemeClr val="accent2">
              <a:hueOff val="-18210601"/>
              <a:satOff val="2931"/>
              <a:lumOff val="8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A35F2-1CBE-4FA1-A43C-969B61BBADA6}">
      <dsp:nvSpPr>
        <dsp:cNvPr id="0" name=""/>
        <dsp:cNvSpPr/>
      </dsp:nvSpPr>
      <dsp:spPr>
        <a:xfrm>
          <a:off x="0" y="3318985"/>
          <a:ext cx="5664038" cy="1658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Can </a:t>
          </a:r>
          <a:r>
            <a:rPr lang="fr-FR" sz="4500" kern="1200" err="1"/>
            <a:t>be</a:t>
          </a:r>
          <a:r>
            <a:rPr lang="fr-FR" sz="4500" kern="1200"/>
            <a:t> </a:t>
          </a:r>
          <a:r>
            <a:rPr lang="fr-FR" sz="4500" kern="1200" err="1"/>
            <a:t>used</a:t>
          </a:r>
          <a:r>
            <a:rPr lang="fr-FR" sz="4500" kern="1200"/>
            <a:t> </a:t>
          </a:r>
          <a:r>
            <a:rPr lang="fr-FR" sz="4500" kern="1200" err="1">
              <a:latin typeface="Sitka Banner"/>
            </a:rPr>
            <a:t>without</a:t>
          </a:r>
          <a:r>
            <a:rPr lang="fr-FR" sz="4500" kern="1200">
              <a:latin typeface="Sitka Banner"/>
            </a:rPr>
            <a:t> react</a:t>
          </a:r>
          <a:endParaRPr lang="en-US" sz="4500" kern="1200"/>
        </a:p>
      </dsp:txBody>
      <dsp:txXfrm>
        <a:off x="0" y="3318985"/>
        <a:ext cx="5664038" cy="1658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0F119-CDFE-4578-B55F-93BDC265585F}">
      <dsp:nvSpPr>
        <dsp:cNvPr id="0" name=""/>
        <dsp:cNvSpPr/>
      </dsp:nvSpPr>
      <dsp:spPr>
        <a:xfrm>
          <a:off x="0" y="580"/>
          <a:ext cx="6245352" cy="13582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04DB2-E448-402C-8A75-AD5D7E3074FB}">
      <dsp:nvSpPr>
        <dsp:cNvPr id="0" name=""/>
        <dsp:cNvSpPr/>
      </dsp:nvSpPr>
      <dsp:spPr>
        <a:xfrm>
          <a:off x="410857" y="306176"/>
          <a:ext cx="747013" cy="747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EB5B0-49B5-47EE-AC20-266A3A38A19A}">
      <dsp:nvSpPr>
        <dsp:cNvPr id="0" name=""/>
        <dsp:cNvSpPr/>
      </dsp:nvSpPr>
      <dsp:spPr>
        <a:xfrm>
          <a:off x="1568727" y="580"/>
          <a:ext cx="4676624" cy="135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743" tIns="143743" rIns="143743" bIns="1437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Single Source of Truth</a:t>
          </a:r>
          <a:endParaRPr lang="en-US" sz="2500" kern="1200"/>
        </a:p>
      </dsp:txBody>
      <dsp:txXfrm>
        <a:off x="1568727" y="580"/>
        <a:ext cx="4676624" cy="1358205"/>
      </dsp:txXfrm>
    </dsp:sp>
    <dsp:sp modelId="{59009E30-F541-4E21-8573-9461E9D69E0E}">
      <dsp:nvSpPr>
        <dsp:cNvPr id="0" name=""/>
        <dsp:cNvSpPr/>
      </dsp:nvSpPr>
      <dsp:spPr>
        <a:xfrm>
          <a:off x="0" y="1698337"/>
          <a:ext cx="6245352" cy="13582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CEB70-2BE2-4CFB-A988-D49F130C8940}">
      <dsp:nvSpPr>
        <dsp:cNvPr id="0" name=""/>
        <dsp:cNvSpPr/>
      </dsp:nvSpPr>
      <dsp:spPr>
        <a:xfrm>
          <a:off x="410857" y="2003933"/>
          <a:ext cx="747013" cy="747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2EC81-FC5C-41AD-A88A-5FA9F9521A4C}">
      <dsp:nvSpPr>
        <dsp:cNvPr id="0" name=""/>
        <dsp:cNvSpPr/>
      </dsp:nvSpPr>
      <dsp:spPr>
        <a:xfrm>
          <a:off x="1568727" y="1698337"/>
          <a:ext cx="4676624" cy="135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743" tIns="143743" rIns="143743" bIns="1437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State is Read-Only.</a:t>
          </a:r>
          <a:endParaRPr lang="en-US" sz="2500" kern="1200"/>
        </a:p>
      </dsp:txBody>
      <dsp:txXfrm>
        <a:off x="1568727" y="1698337"/>
        <a:ext cx="4676624" cy="1358205"/>
      </dsp:txXfrm>
    </dsp:sp>
    <dsp:sp modelId="{15498EB5-E32E-4C21-AD66-FDEA8064B827}">
      <dsp:nvSpPr>
        <dsp:cNvPr id="0" name=""/>
        <dsp:cNvSpPr/>
      </dsp:nvSpPr>
      <dsp:spPr>
        <a:xfrm>
          <a:off x="0" y="3396094"/>
          <a:ext cx="6245352" cy="13582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10808-68F8-465A-9943-E5E1CCB9ABC3}">
      <dsp:nvSpPr>
        <dsp:cNvPr id="0" name=""/>
        <dsp:cNvSpPr/>
      </dsp:nvSpPr>
      <dsp:spPr>
        <a:xfrm>
          <a:off x="410857" y="3701690"/>
          <a:ext cx="747013" cy="747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B58B2-EB85-4022-88FF-58AD77254747}">
      <dsp:nvSpPr>
        <dsp:cNvPr id="0" name=""/>
        <dsp:cNvSpPr/>
      </dsp:nvSpPr>
      <dsp:spPr>
        <a:xfrm>
          <a:off x="1568727" y="3396094"/>
          <a:ext cx="4676624" cy="135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743" tIns="143743" rIns="143743" bIns="1437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Changes are Made with Pure Functions.</a:t>
          </a:r>
          <a:endParaRPr lang="en-US" sz="2500" kern="1200"/>
        </a:p>
      </dsp:txBody>
      <dsp:txXfrm>
        <a:off x="1568727" y="3396094"/>
        <a:ext cx="4676624" cy="1358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59BD0-21AE-4F13-AB81-6F8D68AB56BB}">
      <dsp:nvSpPr>
        <dsp:cNvPr id="0" name=""/>
        <dsp:cNvSpPr/>
      </dsp:nvSpPr>
      <dsp:spPr>
        <a:xfrm>
          <a:off x="0" y="2321"/>
          <a:ext cx="62453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8A72-EB70-48AA-B817-D1AA5AF3ACAF}">
      <dsp:nvSpPr>
        <dsp:cNvPr id="0" name=""/>
        <dsp:cNvSpPr/>
      </dsp:nvSpPr>
      <dsp:spPr>
        <a:xfrm>
          <a:off x="0" y="2321"/>
          <a:ext cx="6245352" cy="158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b="1" kern="1200" dirty="0" err="1"/>
            <a:t>Less</a:t>
          </a:r>
          <a:r>
            <a:rPr lang="fr-FR" sz="3100" b="1" kern="1200" dirty="0"/>
            <a:t> </a:t>
          </a:r>
          <a:r>
            <a:rPr lang="fr-FR" sz="3100" b="1" kern="1200"/>
            <a:t>Boilerplate:</a:t>
          </a:r>
          <a:r>
            <a:rPr lang="fr-FR" sz="3100" b="1" kern="1200">
              <a:latin typeface="Sitka Banner"/>
            </a:rPr>
            <a:t> </a:t>
          </a:r>
          <a:r>
            <a:rPr lang="fr-FR" sz="3100" kern="1200"/>
            <a:t>Reduces the amount of code needed to set up Redux.</a:t>
          </a:r>
          <a:endParaRPr lang="en-US" sz="3100" kern="1200">
            <a:latin typeface="Sitka Banner"/>
          </a:endParaRPr>
        </a:p>
      </dsp:txBody>
      <dsp:txXfrm>
        <a:off x="0" y="2321"/>
        <a:ext cx="6245352" cy="1583412"/>
      </dsp:txXfrm>
    </dsp:sp>
    <dsp:sp modelId="{85200145-C007-44BE-AEC0-73365D70B773}">
      <dsp:nvSpPr>
        <dsp:cNvPr id="0" name=""/>
        <dsp:cNvSpPr/>
      </dsp:nvSpPr>
      <dsp:spPr>
        <a:xfrm>
          <a:off x="0" y="1585733"/>
          <a:ext cx="62453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F0E3A-3BF0-44AB-ADD3-B8C83DA2317F}">
      <dsp:nvSpPr>
        <dsp:cNvPr id="0" name=""/>
        <dsp:cNvSpPr/>
      </dsp:nvSpPr>
      <dsp:spPr>
        <a:xfrm>
          <a:off x="0" y="1585733"/>
          <a:ext cx="6245352" cy="158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b="1" kern="1200" dirty="0" err="1"/>
            <a:t>Built-in</a:t>
          </a:r>
          <a:r>
            <a:rPr lang="fr-FR" sz="3100" b="1" kern="1200" dirty="0"/>
            <a:t> Best </a:t>
          </a:r>
          <a:r>
            <a:rPr lang="fr-FR" sz="3100" b="1" kern="1200" dirty="0" err="1"/>
            <a:t>Practices:</a:t>
          </a:r>
          <a:r>
            <a:rPr lang="fr-FR" sz="3100" kern="1200" dirty="0" err="1"/>
            <a:t>Encourages</a:t>
          </a:r>
          <a:r>
            <a:rPr lang="fr-FR" sz="3100" kern="1200" dirty="0"/>
            <a:t> </a:t>
          </a:r>
          <a:r>
            <a:rPr lang="fr-FR" sz="3100" kern="1200" dirty="0" err="1"/>
            <a:t>using</a:t>
          </a:r>
          <a:r>
            <a:rPr lang="fr-FR" sz="3100" kern="1200" dirty="0"/>
            <a:t> </a:t>
          </a:r>
          <a:r>
            <a:rPr lang="fr-FR" sz="3100" kern="1200" dirty="0" err="1"/>
            <a:t>recommended</a:t>
          </a:r>
          <a:r>
            <a:rPr lang="fr-FR" sz="3100" kern="1200" dirty="0"/>
            <a:t> patterns and configurations.</a:t>
          </a:r>
          <a:endParaRPr lang="en-US" sz="3100" kern="1200" dirty="0"/>
        </a:p>
      </dsp:txBody>
      <dsp:txXfrm>
        <a:off x="0" y="1585733"/>
        <a:ext cx="6245352" cy="1583412"/>
      </dsp:txXfrm>
    </dsp:sp>
    <dsp:sp modelId="{700DC6A8-F5F0-4D7D-9F8D-908EF63D07D2}">
      <dsp:nvSpPr>
        <dsp:cNvPr id="0" name=""/>
        <dsp:cNvSpPr/>
      </dsp:nvSpPr>
      <dsp:spPr>
        <a:xfrm>
          <a:off x="0" y="3169146"/>
          <a:ext cx="62453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29967-B483-400E-9B86-11F5A8D7CC24}">
      <dsp:nvSpPr>
        <dsp:cNvPr id="0" name=""/>
        <dsp:cNvSpPr/>
      </dsp:nvSpPr>
      <dsp:spPr>
        <a:xfrm>
          <a:off x="0" y="3169146"/>
          <a:ext cx="6245352" cy="158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b="1" kern="1200" dirty="0" err="1"/>
            <a:t>Easier</a:t>
          </a:r>
          <a:r>
            <a:rPr lang="fr-FR" sz="3100" b="1" kern="1200" dirty="0"/>
            <a:t> Configuration:</a:t>
          </a:r>
          <a:r>
            <a:rPr lang="fr-FR" sz="3100" b="1" kern="1200" dirty="0">
              <a:latin typeface="Sitka Banner"/>
            </a:rPr>
            <a:t> </a:t>
          </a:r>
          <a:r>
            <a:rPr lang="fr-FR" sz="3100" kern="1200" dirty="0" err="1"/>
            <a:t>Provides</a:t>
          </a:r>
          <a:r>
            <a:rPr lang="fr-FR" sz="3100" kern="1200" dirty="0"/>
            <a:t> a </a:t>
          </a:r>
          <a:r>
            <a:rPr lang="fr-FR" sz="3100" kern="1200" dirty="0" err="1"/>
            <a:t>streamlined</a:t>
          </a:r>
          <a:r>
            <a:rPr lang="fr-FR" sz="3100" kern="1200" dirty="0"/>
            <a:t> setup for </a:t>
          </a:r>
          <a:r>
            <a:rPr lang="fr-FR" sz="3100" kern="1200" dirty="0" err="1"/>
            <a:t>Redux</a:t>
          </a:r>
          <a:r>
            <a:rPr lang="fr-FR" sz="3100" kern="1200" dirty="0"/>
            <a:t> stores.</a:t>
          </a:r>
          <a:endParaRPr lang="en-US" sz="3100" kern="1200" dirty="0"/>
        </a:p>
      </dsp:txBody>
      <dsp:txXfrm>
        <a:off x="0" y="3169146"/>
        <a:ext cx="6245352" cy="15834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AF39E-6CA3-449C-A6A2-09DC1011CDF5}">
      <dsp:nvSpPr>
        <dsp:cNvPr id="0" name=""/>
        <dsp:cNvSpPr/>
      </dsp:nvSpPr>
      <dsp:spPr>
        <a:xfrm>
          <a:off x="0" y="580"/>
          <a:ext cx="6245352" cy="13582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1BE56-287D-4A96-A91E-54164C5CDF4A}">
      <dsp:nvSpPr>
        <dsp:cNvPr id="0" name=""/>
        <dsp:cNvSpPr/>
      </dsp:nvSpPr>
      <dsp:spPr>
        <a:xfrm>
          <a:off x="410857" y="306176"/>
          <a:ext cx="747013" cy="747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6B074-5551-4A6D-8D6B-C2D4F1BAC9F0}">
      <dsp:nvSpPr>
        <dsp:cNvPr id="0" name=""/>
        <dsp:cNvSpPr/>
      </dsp:nvSpPr>
      <dsp:spPr>
        <a:xfrm>
          <a:off x="1568727" y="580"/>
          <a:ext cx="4676624" cy="135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743" tIns="143743" rIns="143743" bIns="14374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/>
            <a:t>configureStore: </a:t>
          </a:r>
          <a:r>
            <a:rPr lang="fr-FR" sz="2300" kern="1200"/>
            <a:t>Simplifies store creation with sensible defaults.</a:t>
          </a:r>
          <a:endParaRPr lang="en-US" sz="2300" kern="1200"/>
        </a:p>
      </dsp:txBody>
      <dsp:txXfrm>
        <a:off x="1568727" y="580"/>
        <a:ext cx="4676624" cy="1358205"/>
      </dsp:txXfrm>
    </dsp:sp>
    <dsp:sp modelId="{636EFEBA-8992-4CC6-8359-9C08A998082D}">
      <dsp:nvSpPr>
        <dsp:cNvPr id="0" name=""/>
        <dsp:cNvSpPr/>
      </dsp:nvSpPr>
      <dsp:spPr>
        <a:xfrm>
          <a:off x="0" y="1698337"/>
          <a:ext cx="6245352" cy="13582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2F23E-708A-42CE-B38F-DC093A790A27}">
      <dsp:nvSpPr>
        <dsp:cNvPr id="0" name=""/>
        <dsp:cNvSpPr/>
      </dsp:nvSpPr>
      <dsp:spPr>
        <a:xfrm>
          <a:off x="410857" y="2003933"/>
          <a:ext cx="747013" cy="747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DC560-DABB-4861-AC03-0F6E5D25463E}">
      <dsp:nvSpPr>
        <dsp:cNvPr id="0" name=""/>
        <dsp:cNvSpPr/>
      </dsp:nvSpPr>
      <dsp:spPr>
        <a:xfrm>
          <a:off x="1568727" y="1698337"/>
          <a:ext cx="4676624" cy="135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743" tIns="143743" rIns="143743" bIns="14374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/>
            <a:t>createSlice: </a:t>
          </a:r>
          <a:r>
            <a:rPr lang="fr-FR" sz="2300" kern="1200"/>
            <a:t>Generates action creators and reducers automatically.</a:t>
          </a:r>
          <a:endParaRPr lang="en-US" sz="2300" kern="1200"/>
        </a:p>
      </dsp:txBody>
      <dsp:txXfrm>
        <a:off x="1568727" y="1698337"/>
        <a:ext cx="4676624" cy="1358205"/>
      </dsp:txXfrm>
    </dsp:sp>
    <dsp:sp modelId="{863817E8-8635-436B-B2AD-63CDFF8A4DA3}">
      <dsp:nvSpPr>
        <dsp:cNvPr id="0" name=""/>
        <dsp:cNvSpPr/>
      </dsp:nvSpPr>
      <dsp:spPr>
        <a:xfrm>
          <a:off x="0" y="3396094"/>
          <a:ext cx="6245352" cy="13582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DABFE-35FA-4F10-8CEB-2EB1F3FD6EA5}">
      <dsp:nvSpPr>
        <dsp:cNvPr id="0" name=""/>
        <dsp:cNvSpPr/>
      </dsp:nvSpPr>
      <dsp:spPr>
        <a:xfrm>
          <a:off x="410857" y="3701690"/>
          <a:ext cx="747013" cy="747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21E23-91BB-40D7-AF50-D065D1D8FF49}">
      <dsp:nvSpPr>
        <dsp:cNvPr id="0" name=""/>
        <dsp:cNvSpPr/>
      </dsp:nvSpPr>
      <dsp:spPr>
        <a:xfrm>
          <a:off x="1568727" y="3396094"/>
          <a:ext cx="4676624" cy="135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743" tIns="143743" rIns="143743" bIns="14374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/>
            <a:t>createAsyncThunk: </a:t>
          </a:r>
          <a:r>
            <a:rPr lang="fr-FR" sz="2300" kern="1200"/>
            <a:t>Simplifies handling of asynchronous operations like data fetching.</a:t>
          </a:r>
          <a:endParaRPr lang="en-US" sz="2300" kern="1200"/>
        </a:p>
      </dsp:txBody>
      <dsp:txXfrm>
        <a:off x="1568727" y="3396094"/>
        <a:ext cx="4676624" cy="1358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9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3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3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7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987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5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6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3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125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045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2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AA5DFF-F391-4D1C-B76E-4E130B8C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70BDE2-3A2A-4B48-9B39-C9C6FBB0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78992" y="1064526"/>
            <a:ext cx="9601200" cy="3200400"/>
          </a:xfrm>
        </p:spPr>
        <p:txBody>
          <a:bodyPr anchor="b">
            <a:normAutofit/>
          </a:bodyPr>
          <a:lstStyle/>
          <a:p>
            <a:r>
              <a:rPr lang="fr-FR">
                <a:solidFill>
                  <a:schemeClr val="bg1">
                    <a:lumMod val="85000"/>
                    <a:lumOff val="15000"/>
                  </a:schemeClr>
                </a:solidFill>
              </a:rPr>
              <a:t>REDUX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78992" y="4908392"/>
            <a:ext cx="9601200" cy="8066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err="1"/>
              <a:t>What</a:t>
            </a:r>
            <a:r>
              <a:rPr lang="fr-FR"/>
              <a:t>, </a:t>
            </a:r>
            <a:r>
              <a:rPr lang="fr-FR" err="1"/>
              <a:t>Why</a:t>
            </a:r>
            <a:r>
              <a:rPr lang="fr-FR"/>
              <a:t> &amp; How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1326CA-698F-4F50-A3B5-4A709B6A1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CA9D42-87F1-02D9-1577-D9868FE2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355834"/>
            <a:ext cx="5337048" cy="4157997"/>
          </a:xfrm>
        </p:spPr>
        <p:txBody>
          <a:bodyPr>
            <a:normAutofit/>
          </a:bodyPr>
          <a:lstStyle/>
          <a:p>
            <a:r>
              <a:rPr lang="fr-FR" i="0">
                <a:ea typeface="+mj-lt"/>
                <a:cs typeface="+mj-lt"/>
              </a:rPr>
              <a:t>React-Redux Components</a:t>
            </a:r>
            <a:endParaRPr lang="fr-F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98EDD7-966F-4ED6-ADCB-9EF1A42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591" y="1028927"/>
            <a:ext cx="6094409" cy="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6DE296-AEF8-2075-DDC2-62084DF89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6126" y="1017938"/>
            <a:ext cx="4523874" cy="4503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b="1">
                <a:ea typeface="+mn-lt"/>
                <a:cs typeface="+mn-lt"/>
              </a:rPr>
              <a:t>Provider:</a:t>
            </a:r>
            <a:endParaRPr lang="fr-FR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 Makes the Redux store available to the entire application.</a:t>
            </a:r>
          </a:p>
          <a:p>
            <a:r>
              <a:rPr lang="fr-FR" b="1">
                <a:ea typeface="+mn-lt"/>
                <a:cs typeface="+mn-lt"/>
              </a:rPr>
              <a:t>useSelector and useDispatch Hooks:</a:t>
            </a:r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 Hooks for accessing state and dispatching actions in functional components.</a:t>
            </a:r>
          </a:p>
          <a:p>
            <a:endParaRPr lang="fr-FR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996B799-9454-451E-A62E-D79EC2608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03327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BCA605-F116-47B0-8AFC-D9A7FA5E1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06126" y="5840059"/>
            <a:ext cx="52858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65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148639-8A56-E19B-BD8C-BAA0CC02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fr-FR" i="0">
                <a:solidFill>
                  <a:schemeClr val="bg1"/>
                </a:solidFill>
                <a:ea typeface="+mj-lt"/>
                <a:cs typeface="+mj-lt"/>
              </a:rPr>
              <a:t>Redux Toolkit (RTK)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8503B5-4281-6F9F-3F73-0ED5029FB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dirty="0" err="1">
                <a:ea typeface="+mn-lt"/>
                <a:cs typeface="+mn-lt"/>
              </a:rPr>
              <a:t>What</a:t>
            </a:r>
            <a:r>
              <a:rPr lang="fr-FR" b="1" dirty="0">
                <a:ea typeface="+mn-lt"/>
                <a:cs typeface="+mn-lt"/>
              </a:rPr>
              <a:t> </a:t>
            </a:r>
            <a:r>
              <a:rPr lang="fr-FR" b="1" dirty="0" err="1">
                <a:ea typeface="+mn-lt"/>
                <a:cs typeface="+mn-lt"/>
              </a:rPr>
              <a:t>is</a:t>
            </a:r>
            <a:r>
              <a:rPr lang="fr-FR" b="1" dirty="0">
                <a:ea typeface="+mn-lt"/>
                <a:cs typeface="+mn-lt"/>
              </a:rPr>
              <a:t> RTK?</a:t>
            </a:r>
            <a:endParaRPr lang="fr-FR" dirty="0"/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 An official, </a:t>
            </a:r>
            <a:r>
              <a:rPr lang="fr-FR" dirty="0" err="1">
                <a:ea typeface="+mn-lt"/>
                <a:cs typeface="+mn-lt"/>
              </a:rPr>
              <a:t>opinionated</a:t>
            </a:r>
            <a:r>
              <a:rPr lang="fr-FR" dirty="0">
                <a:ea typeface="+mn-lt"/>
                <a:cs typeface="+mn-lt"/>
              </a:rPr>
              <a:t>, and </a:t>
            </a:r>
            <a:r>
              <a:rPr lang="fr-FR" dirty="0" err="1">
                <a:ea typeface="+mn-lt"/>
                <a:cs typeface="+mn-lt"/>
              </a:rPr>
              <a:t>integrated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toolset</a:t>
            </a:r>
            <a:r>
              <a:rPr lang="fr-FR" dirty="0">
                <a:ea typeface="+mn-lt"/>
                <a:cs typeface="+mn-lt"/>
              </a:rPr>
              <a:t> for efficient </a:t>
            </a:r>
            <a:r>
              <a:rPr lang="fr-FR" dirty="0" err="1">
                <a:ea typeface="+mn-lt"/>
                <a:cs typeface="+mn-lt"/>
              </a:rPr>
              <a:t>Redux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development</a:t>
            </a:r>
            <a:r>
              <a:rPr lang="fr-FR" dirty="0">
                <a:ea typeface="+mn-lt"/>
                <a:cs typeface="+mn-lt"/>
              </a:rPr>
              <a:t>.</a:t>
            </a:r>
            <a:endParaRPr lang="fr-FR" dirty="0"/>
          </a:p>
          <a:p>
            <a:r>
              <a:rPr lang="fr-FR" b="1" dirty="0">
                <a:ea typeface="+mn-lt"/>
                <a:cs typeface="+mn-lt"/>
              </a:rPr>
              <a:t>Goal:</a:t>
            </a:r>
            <a:endParaRPr lang="fr-FR" dirty="0"/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</a:t>
            </a:r>
            <a:r>
              <a:rPr lang="fr-FR" dirty="0" err="1">
                <a:ea typeface="+mn-lt"/>
                <a:cs typeface="+mn-lt"/>
              </a:rPr>
              <a:t>Simplify</a:t>
            </a:r>
            <a:r>
              <a:rPr lang="fr-FR" dirty="0">
                <a:ea typeface="+mn-lt"/>
                <a:cs typeface="+mn-lt"/>
              </a:rPr>
              <a:t> the process of </a:t>
            </a:r>
            <a:r>
              <a:rPr lang="fr-FR" dirty="0" err="1">
                <a:ea typeface="+mn-lt"/>
                <a:cs typeface="+mn-lt"/>
              </a:rPr>
              <a:t>writing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Redux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logic</a:t>
            </a:r>
            <a:r>
              <a:rPr lang="fr-FR" dirty="0">
                <a:ea typeface="+mn-lt"/>
                <a:cs typeface="+mn-lt"/>
              </a:rPr>
              <a:t> and </a:t>
            </a:r>
            <a:r>
              <a:rPr lang="fr-FR" dirty="0" err="1">
                <a:ea typeface="+mn-lt"/>
                <a:cs typeface="+mn-lt"/>
              </a:rPr>
              <a:t>improve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developer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experience</a:t>
            </a:r>
            <a:r>
              <a:rPr lang="fr-FR" dirty="0">
                <a:ea typeface="+mn-lt"/>
                <a:cs typeface="+mn-lt"/>
              </a:rPr>
              <a:t>.</a:t>
            </a:r>
            <a:endParaRPr lang="fr-FR" dirty="0"/>
          </a:p>
          <a:p>
            <a:endParaRPr lang="fr-FR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2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901458-A644-95E4-445C-6FE2CEC9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 err="1">
                <a:ea typeface="+mj-lt"/>
                <a:cs typeface="+mj-lt"/>
              </a:rPr>
              <a:t>Benefits</a:t>
            </a:r>
            <a:r>
              <a:rPr lang="fr-FR" b="1" i="0" dirty="0">
                <a:ea typeface="+mj-lt"/>
                <a:cs typeface="+mj-lt"/>
              </a:rPr>
              <a:t> of </a:t>
            </a:r>
            <a:r>
              <a:rPr lang="fr-FR" b="1" i="0" dirty="0" err="1">
                <a:ea typeface="+mj-lt"/>
                <a:cs typeface="+mj-lt"/>
              </a:rPr>
              <a:t>Using</a:t>
            </a:r>
            <a:r>
              <a:rPr lang="fr-FR" b="1" i="0" dirty="0">
                <a:ea typeface="+mj-lt"/>
                <a:cs typeface="+mj-lt"/>
              </a:rPr>
              <a:t> RTK</a:t>
            </a:r>
            <a:endParaRPr lang="fr-FR" b="1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A10A6A9-82D0-1750-F304-3117C3E293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4648" y="758952"/>
          <a:ext cx="6245352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654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D4DA8-1B06-ED96-F9B5-39F51EE3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/>
              <a:t>Key </a:t>
            </a:r>
            <a:r>
              <a:rPr lang="fr-FR" b="1" i="0" err="1"/>
              <a:t>Features</a:t>
            </a:r>
            <a:r>
              <a:rPr lang="fr-FR" b="1" i="0" dirty="0"/>
              <a:t> of RTK</a:t>
            </a:r>
          </a:p>
          <a:p>
            <a:pPr marL="285750" indent="-285750">
              <a:buFont typeface="Arial"/>
              <a:buChar char="•"/>
            </a:pPr>
            <a:endParaRPr lang="fr-FR"/>
          </a:p>
          <a:p>
            <a:endParaRPr lang="fr-FR" i="0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DB6626F-7A0E-E541-7206-BA172952F4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4648" y="758952"/>
          <a:ext cx="6245352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68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7E410-B865-B5DB-4F73-F6786FC8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466" y="2587752"/>
            <a:ext cx="4112072" cy="9884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7200" dirty="0" err="1"/>
              <a:t>Thank</a:t>
            </a:r>
            <a:r>
              <a:rPr lang="fr-FR" sz="7200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143363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2DAC90-A3F5-8C12-57F9-F734B52B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fr-FR" i="0">
                <a:solidFill>
                  <a:schemeClr val="bg1"/>
                </a:solidFill>
                <a:ea typeface="+mj-lt"/>
                <a:cs typeface="+mj-lt"/>
              </a:rPr>
              <a:t>Challenges in State Management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11B0CBD-2C30-3247-7269-442D5A2C3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870398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54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11D7F7-26B1-6F22-7762-D97CAC91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5"/>
            <a:ext cx="3122148" cy="4807541"/>
          </a:xfrm>
        </p:spPr>
        <p:txBody>
          <a:bodyPr>
            <a:normAutofit/>
          </a:bodyPr>
          <a:lstStyle/>
          <a:p>
            <a:r>
              <a:rPr lang="fr-FR" i="0">
                <a:ea typeface="+mj-lt"/>
                <a:cs typeface="+mj-lt"/>
              </a:rPr>
              <a:t>What is Redux?</a:t>
            </a:r>
            <a:endParaRPr lang="fr-FR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A73C372-A5D9-7101-4A42-EEF73822EB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538640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924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C2F17D63-2F42-25B8-C98D-E727A5130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781"/>
            <a:ext cx="12192000" cy="6344496"/>
          </a:xfrm>
        </p:spPr>
      </p:pic>
    </p:spTree>
    <p:extLst>
      <p:ext uri="{BB962C8B-B14F-4D97-AF65-F5344CB8AC3E}">
        <p14:creationId xmlns:p14="http://schemas.microsoft.com/office/powerpoint/2010/main" val="34410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8DEC6FA4-C969-8636-5B1C-506FC4175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" y="1342"/>
            <a:ext cx="12188951" cy="5660500"/>
          </a:xfrm>
        </p:spPr>
      </p:pic>
    </p:spTree>
    <p:extLst>
      <p:ext uri="{BB962C8B-B14F-4D97-AF65-F5344CB8AC3E}">
        <p14:creationId xmlns:p14="http://schemas.microsoft.com/office/powerpoint/2010/main" val="169660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DE97E-A8BD-864D-D39E-C438F3B2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0" dirty="0" err="1">
                <a:ea typeface="+mj-lt"/>
                <a:cs typeface="+mj-lt"/>
              </a:rPr>
              <a:t>Core</a:t>
            </a:r>
            <a:r>
              <a:rPr lang="fr-FR" i="0" dirty="0">
                <a:ea typeface="+mj-lt"/>
                <a:cs typeface="+mj-lt"/>
              </a:rPr>
              <a:t> Principles of </a:t>
            </a:r>
            <a:r>
              <a:rPr lang="fr-FR" i="0" dirty="0" err="1">
                <a:ea typeface="+mj-lt"/>
                <a:cs typeface="+mj-lt"/>
              </a:rPr>
              <a:t>Redux</a:t>
            </a:r>
            <a:endParaRPr lang="fr-FR" dirty="0" err="1">
              <a:ea typeface="+mj-lt"/>
              <a:cs typeface="+mj-lt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605BB92-E417-3ECA-C98C-1289838785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4648" y="758952"/>
          <a:ext cx="6245352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542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9F6F8B-0A88-BCD2-7944-D5E735F1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Redux Architecture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1F3C784-F94A-58F0-2973-0D7CE854B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043" y="2282952"/>
            <a:ext cx="10646904" cy="4754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b="1" dirty="0">
                <a:ea typeface="+mn-lt"/>
                <a:cs typeface="+mn-lt"/>
              </a:rPr>
              <a:t>Store:</a:t>
            </a:r>
            <a:endParaRPr lang="fr-FR"/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   The store </a:t>
            </a:r>
            <a:r>
              <a:rPr lang="fr-FR" dirty="0" err="1">
                <a:ea typeface="+mn-lt"/>
                <a:cs typeface="+mn-lt"/>
              </a:rPr>
              <a:t>is</a:t>
            </a:r>
            <a:r>
              <a:rPr lang="fr-FR" dirty="0">
                <a:ea typeface="+mn-lt"/>
                <a:cs typeface="+mn-lt"/>
              </a:rPr>
              <a:t> the single source of truth in Redux. It holds the state of the application and provides methods to access the state, dispatch actions, and subscribe to changes.</a:t>
            </a:r>
            <a:endParaRPr lang="fr-FR">
              <a:ea typeface="+mn-lt"/>
              <a:cs typeface="+mn-lt"/>
            </a:endParaRPr>
          </a:p>
          <a:p>
            <a:r>
              <a:rPr lang="fr-FR" b="1" dirty="0">
                <a:ea typeface="+mn-lt"/>
                <a:cs typeface="+mn-lt"/>
              </a:rPr>
              <a:t>Actions:</a:t>
            </a:r>
            <a:endParaRPr lang="fr-FR" dirty="0"/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  Actions are plain JavaScript </a:t>
            </a:r>
            <a:r>
              <a:rPr lang="fr-FR" dirty="0" err="1">
                <a:ea typeface="+mn-lt"/>
                <a:cs typeface="+mn-lt"/>
              </a:rPr>
              <a:t>objects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that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describe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what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happened</a:t>
            </a:r>
            <a:r>
              <a:rPr lang="fr-FR" dirty="0">
                <a:ea typeface="+mn-lt"/>
                <a:cs typeface="+mn-lt"/>
              </a:rPr>
              <a:t> in the application. </a:t>
            </a:r>
            <a:r>
              <a:rPr lang="fr-FR" dirty="0" err="1">
                <a:ea typeface="+mn-lt"/>
                <a:cs typeface="+mn-lt"/>
              </a:rPr>
              <a:t>Each</a:t>
            </a:r>
            <a:r>
              <a:rPr lang="fr-FR" dirty="0">
                <a:ea typeface="+mn-lt"/>
                <a:cs typeface="+mn-lt"/>
              </a:rPr>
              <a:t> action must have a </a:t>
            </a:r>
            <a:r>
              <a:rPr lang="fr-FR" dirty="0">
                <a:latin typeface="Consolas"/>
              </a:rPr>
              <a:t>type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property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that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indicates</a:t>
            </a:r>
            <a:r>
              <a:rPr lang="fr-FR" dirty="0">
                <a:ea typeface="+mn-lt"/>
                <a:cs typeface="+mn-lt"/>
              </a:rPr>
              <a:t> the </a:t>
            </a:r>
            <a:r>
              <a:rPr lang="fr-FR" dirty="0" err="1">
                <a:ea typeface="+mn-lt"/>
                <a:cs typeface="+mn-lt"/>
              </a:rPr>
              <a:t>action's</a:t>
            </a:r>
            <a:r>
              <a:rPr lang="fr-FR" dirty="0">
                <a:ea typeface="+mn-lt"/>
                <a:cs typeface="+mn-lt"/>
              </a:rPr>
              <a:t> type, and can </a:t>
            </a:r>
            <a:r>
              <a:rPr lang="fr-FR" dirty="0" err="1">
                <a:ea typeface="+mn-lt"/>
                <a:cs typeface="+mn-lt"/>
              </a:rPr>
              <a:t>include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additional</a:t>
            </a:r>
            <a:r>
              <a:rPr lang="fr-FR" dirty="0">
                <a:ea typeface="+mn-lt"/>
                <a:cs typeface="+mn-lt"/>
              </a:rPr>
              <a:t> data as </a:t>
            </a:r>
            <a:r>
              <a:rPr lang="fr-FR" dirty="0" err="1">
                <a:ea typeface="+mn-lt"/>
                <a:cs typeface="+mn-lt"/>
              </a:rPr>
              <a:t>needed</a:t>
            </a:r>
            <a:r>
              <a:rPr lang="fr-FR" dirty="0">
                <a:ea typeface="+mn-lt"/>
                <a:cs typeface="+mn-lt"/>
              </a:rPr>
              <a:t>.</a:t>
            </a:r>
            <a:endParaRPr lang="fr-FR" dirty="0"/>
          </a:p>
          <a:p>
            <a:r>
              <a:rPr lang="fr-FR" b="1" dirty="0" err="1">
                <a:ea typeface="+mn-lt"/>
                <a:cs typeface="+mn-lt"/>
              </a:rPr>
              <a:t>Reducers</a:t>
            </a:r>
            <a:r>
              <a:rPr lang="fr-FR" b="1" dirty="0">
                <a:ea typeface="+mn-lt"/>
                <a:cs typeface="+mn-lt"/>
              </a:rPr>
              <a:t>:</a:t>
            </a:r>
            <a:endParaRPr lang="fr-FR"/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  </a:t>
            </a:r>
            <a:r>
              <a:rPr lang="fr-FR" dirty="0" err="1">
                <a:ea typeface="+mn-lt"/>
                <a:cs typeface="+mn-lt"/>
              </a:rPr>
              <a:t>Reducers</a:t>
            </a:r>
            <a:r>
              <a:rPr lang="fr-FR" dirty="0">
                <a:ea typeface="+mn-lt"/>
                <a:cs typeface="+mn-lt"/>
              </a:rPr>
              <a:t> are pure </a:t>
            </a:r>
            <a:r>
              <a:rPr lang="fr-FR" dirty="0" err="1">
                <a:ea typeface="+mn-lt"/>
                <a:cs typeface="+mn-lt"/>
              </a:rPr>
              <a:t>functions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that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specify</a:t>
            </a:r>
            <a:r>
              <a:rPr lang="fr-FR" dirty="0">
                <a:ea typeface="+mn-lt"/>
                <a:cs typeface="+mn-lt"/>
              </a:rPr>
              <a:t> how the state changes in </a:t>
            </a:r>
            <a:r>
              <a:rPr lang="fr-FR" dirty="0" err="1">
                <a:ea typeface="+mn-lt"/>
                <a:cs typeface="+mn-lt"/>
              </a:rPr>
              <a:t>response</a:t>
            </a:r>
            <a:r>
              <a:rPr lang="fr-FR" dirty="0">
                <a:ea typeface="+mn-lt"/>
                <a:cs typeface="+mn-lt"/>
              </a:rPr>
              <a:t> to an action. </a:t>
            </a:r>
            <a:r>
              <a:rPr lang="fr-FR" dirty="0" err="1">
                <a:ea typeface="+mn-lt"/>
                <a:cs typeface="+mn-lt"/>
              </a:rPr>
              <a:t>They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take</a:t>
            </a:r>
            <a:r>
              <a:rPr lang="fr-FR" dirty="0">
                <a:ea typeface="+mn-lt"/>
                <a:cs typeface="+mn-lt"/>
              </a:rPr>
              <a:t> the </a:t>
            </a:r>
            <a:r>
              <a:rPr lang="fr-FR" dirty="0" err="1">
                <a:ea typeface="+mn-lt"/>
                <a:cs typeface="+mn-lt"/>
              </a:rPr>
              <a:t>current</a:t>
            </a:r>
            <a:r>
              <a:rPr lang="fr-FR" dirty="0">
                <a:ea typeface="+mn-lt"/>
                <a:cs typeface="+mn-lt"/>
              </a:rPr>
              <a:t> state and an action as arguments and return a new state.</a:t>
            </a:r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252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9F6F8B-0A88-BCD2-7944-D5E735F1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Redux Architecture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1F3C784-F94A-58F0-2973-0D7CE854B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043" y="2282952"/>
            <a:ext cx="10646904" cy="4754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>
                <a:ea typeface="+mn-lt"/>
                <a:cs typeface="+mn-lt"/>
              </a:rPr>
              <a:t>1.User Clicks Button:</a:t>
            </a:r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 A </a:t>
            </a:r>
            <a:r>
              <a:rPr lang="fr-FR" i="0" dirty="0" err="1">
                <a:ea typeface="+mn-lt"/>
                <a:cs typeface="+mn-lt"/>
              </a:rPr>
              <a:t>button</a:t>
            </a:r>
            <a:r>
              <a:rPr lang="fr-FR" i="0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is</a:t>
            </a:r>
            <a:r>
              <a:rPr lang="fr-FR" dirty="0">
                <a:ea typeface="+mn-lt"/>
                <a:cs typeface="+mn-lt"/>
              </a:rPr>
              <a:t> clicked by </a:t>
            </a:r>
            <a:r>
              <a:rPr lang="fr-FR" i="0" dirty="0">
                <a:ea typeface="+mn-lt"/>
                <a:cs typeface="+mn-lt"/>
              </a:rPr>
              <a:t>the user.</a:t>
            </a:r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b="1" dirty="0">
                <a:ea typeface="+mn-lt"/>
                <a:cs typeface="+mn-lt"/>
              </a:rPr>
              <a:t>2.Action Dispatch:</a:t>
            </a:r>
            <a:endParaRPr lang="fr-FR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 An </a:t>
            </a:r>
            <a:r>
              <a:rPr lang="fr-FR" i="0" dirty="0">
                <a:ea typeface="+mn-lt"/>
                <a:cs typeface="+mn-lt"/>
              </a:rPr>
              <a:t>action </a:t>
            </a:r>
            <a:r>
              <a:rPr lang="fr-FR" dirty="0">
                <a:ea typeface="+mn-lt"/>
                <a:cs typeface="+mn-lt"/>
              </a:rPr>
              <a:t>(</a:t>
            </a:r>
            <a:r>
              <a:rPr lang="fr-FR" dirty="0">
                <a:latin typeface="Consolas"/>
                <a:ea typeface="+mn-lt"/>
                <a:cs typeface="+mn-lt"/>
              </a:rPr>
              <a:t>{ </a:t>
            </a:r>
            <a:r>
              <a:rPr lang="fr-FR" i="0" dirty="0">
                <a:latin typeface="Consolas"/>
                <a:ea typeface="+mn-lt"/>
                <a:cs typeface="+mn-lt"/>
              </a:rPr>
              <a:t>type</a:t>
            </a:r>
            <a:r>
              <a:rPr lang="fr-FR" dirty="0">
                <a:latin typeface="Consolas"/>
                <a:ea typeface="+mn-lt"/>
                <a:cs typeface="+mn-lt"/>
              </a:rPr>
              <a:t>:</a:t>
            </a:r>
            <a:r>
              <a:rPr lang="fr-FR" i="0" dirty="0">
                <a:latin typeface="Consolas"/>
                <a:ea typeface="+mn-lt"/>
                <a:cs typeface="+mn-lt"/>
              </a:rPr>
              <a:t> </a:t>
            </a:r>
            <a:r>
              <a:rPr lang="fr-FR" i="0" dirty="0">
                <a:latin typeface="Consolas"/>
              </a:rPr>
              <a:t>'INCREMENT'</a:t>
            </a:r>
            <a:r>
              <a:rPr lang="fr-FR" i="0" dirty="0">
                <a:latin typeface="Consolas"/>
                <a:ea typeface="+mn-lt"/>
                <a:cs typeface="+mn-lt"/>
              </a:rPr>
              <a:t> </a:t>
            </a:r>
            <a:r>
              <a:rPr lang="fr-FR" dirty="0">
                <a:latin typeface="Consolas"/>
                <a:ea typeface="+mn-lt"/>
                <a:cs typeface="+mn-lt"/>
              </a:rPr>
              <a:t>}</a:t>
            </a:r>
            <a:r>
              <a:rPr lang="fr-FR" dirty="0">
                <a:ea typeface="+mn-lt"/>
                <a:cs typeface="+mn-lt"/>
              </a:rPr>
              <a:t>) </a:t>
            </a:r>
            <a:r>
              <a:rPr lang="fr-FR" i="0" dirty="0" err="1">
                <a:ea typeface="+mn-lt"/>
                <a:cs typeface="+mn-lt"/>
              </a:rPr>
              <a:t>is</a:t>
            </a:r>
            <a:r>
              <a:rPr lang="fr-FR" i="0" dirty="0">
                <a:ea typeface="+mn-lt"/>
                <a:cs typeface="+mn-lt"/>
              </a:rPr>
              <a:t> </a:t>
            </a:r>
            <a:r>
              <a:rPr lang="fr-FR" i="0" dirty="0" err="1">
                <a:ea typeface="+mn-lt"/>
                <a:cs typeface="+mn-lt"/>
              </a:rPr>
              <a:t>dispatched</a:t>
            </a:r>
            <a:r>
              <a:rPr lang="fr-FR" i="0" dirty="0">
                <a:ea typeface="+mn-lt"/>
                <a:cs typeface="+mn-lt"/>
              </a:rPr>
              <a:t> to the </a:t>
            </a:r>
            <a:r>
              <a:rPr lang="fr-FR" i="0" dirty="0" err="1">
                <a:ea typeface="+mn-lt"/>
                <a:cs typeface="+mn-lt"/>
              </a:rPr>
              <a:t>Redux</a:t>
            </a:r>
            <a:r>
              <a:rPr lang="fr-FR" i="0" dirty="0">
                <a:ea typeface="+mn-lt"/>
                <a:cs typeface="+mn-lt"/>
              </a:rPr>
              <a:t> store.</a:t>
            </a:r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b="1" dirty="0">
                <a:ea typeface="+mn-lt"/>
                <a:cs typeface="+mn-lt"/>
              </a:rPr>
              <a:t>3.Reducer </a:t>
            </a:r>
            <a:r>
              <a:rPr lang="fr-FR" b="1" dirty="0" err="1">
                <a:ea typeface="+mn-lt"/>
                <a:cs typeface="+mn-lt"/>
              </a:rPr>
              <a:t>Handles</a:t>
            </a:r>
            <a:r>
              <a:rPr lang="fr-FR" b="1" dirty="0">
                <a:ea typeface="+mn-lt"/>
                <a:cs typeface="+mn-lt"/>
              </a:rPr>
              <a:t> Action:</a:t>
            </a:r>
            <a:endParaRPr lang="fr-FR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</a:t>
            </a:r>
            <a:r>
              <a:rPr lang="fr-FR" i="0" dirty="0">
                <a:ea typeface="+mn-lt"/>
                <a:cs typeface="+mn-lt"/>
              </a:rPr>
              <a:t>The </a:t>
            </a:r>
            <a:r>
              <a:rPr lang="fr-FR" i="0" dirty="0" err="1">
                <a:ea typeface="+mn-lt"/>
                <a:cs typeface="+mn-lt"/>
              </a:rPr>
              <a:t>reducer</a:t>
            </a:r>
            <a:r>
              <a:rPr lang="fr-FR" i="0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processes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i="0" dirty="0">
                <a:ea typeface="+mn-lt"/>
                <a:cs typeface="+mn-lt"/>
              </a:rPr>
              <a:t>the action and updates the state </a:t>
            </a:r>
            <a:r>
              <a:rPr lang="fr-FR" dirty="0">
                <a:ea typeface="+mn-lt"/>
                <a:cs typeface="+mn-lt"/>
              </a:rPr>
              <a:t>(e</a:t>
            </a:r>
            <a:r>
              <a:rPr lang="fr-FR" i="0" dirty="0">
                <a:ea typeface="+mn-lt"/>
                <a:cs typeface="+mn-lt"/>
              </a:rPr>
              <a:t>.</a:t>
            </a:r>
            <a:r>
              <a:rPr lang="fr-FR" dirty="0">
                <a:ea typeface="+mn-lt"/>
                <a:cs typeface="+mn-lt"/>
              </a:rPr>
              <a:t>g., </a:t>
            </a:r>
            <a:r>
              <a:rPr lang="fr-FR" dirty="0" err="1">
                <a:ea typeface="+mn-lt"/>
                <a:cs typeface="+mn-lt"/>
              </a:rPr>
              <a:t>increments</a:t>
            </a:r>
            <a:r>
              <a:rPr lang="fr-FR" dirty="0">
                <a:ea typeface="+mn-lt"/>
                <a:cs typeface="+mn-lt"/>
              </a:rPr>
              <a:t> a</a:t>
            </a:r>
            <a:r>
              <a:rPr lang="fr-FR" i="0" dirty="0">
                <a:ea typeface="+mn-lt"/>
                <a:cs typeface="+mn-lt"/>
              </a:rPr>
              <a:t> </a:t>
            </a:r>
            <a:r>
              <a:rPr lang="fr-FR" i="0" dirty="0" err="1">
                <a:ea typeface="+mn-lt"/>
                <a:cs typeface="+mn-lt"/>
              </a:rPr>
              <a:t>counter</a:t>
            </a:r>
            <a:r>
              <a:rPr lang="fr-FR" dirty="0">
                <a:ea typeface="+mn-lt"/>
                <a:cs typeface="+mn-lt"/>
              </a:rPr>
              <a:t>).</a:t>
            </a:r>
          </a:p>
          <a:p>
            <a:pPr marL="0" indent="0">
              <a:buNone/>
            </a:pPr>
            <a:r>
              <a:rPr lang="fr-FR" b="1" dirty="0">
                <a:ea typeface="+mn-lt"/>
                <a:cs typeface="+mn-lt"/>
              </a:rPr>
              <a:t>4.State Update:</a:t>
            </a:r>
            <a:endParaRPr lang="fr-FR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</a:t>
            </a:r>
            <a:r>
              <a:rPr lang="fr-FR" i="0" dirty="0">
                <a:ea typeface="+mn-lt"/>
                <a:cs typeface="+mn-lt"/>
              </a:rPr>
              <a:t>The </a:t>
            </a:r>
            <a:r>
              <a:rPr lang="fr-FR" dirty="0" err="1">
                <a:ea typeface="+mn-lt"/>
                <a:cs typeface="+mn-lt"/>
              </a:rPr>
              <a:t>Redux</a:t>
            </a:r>
            <a:r>
              <a:rPr lang="fr-FR" dirty="0">
                <a:ea typeface="+mn-lt"/>
                <a:cs typeface="+mn-lt"/>
              </a:rPr>
              <a:t> store </a:t>
            </a:r>
            <a:r>
              <a:rPr lang="fr-FR" dirty="0" err="1">
                <a:ea typeface="+mn-lt"/>
                <a:cs typeface="+mn-lt"/>
              </a:rPr>
              <a:t>holds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i="0" dirty="0">
                <a:ea typeface="+mn-lt"/>
                <a:cs typeface="+mn-lt"/>
              </a:rPr>
              <a:t>the </a:t>
            </a:r>
            <a:r>
              <a:rPr lang="fr-FR" i="0" dirty="0" err="1">
                <a:ea typeface="+mn-lt"/>
                <a:cs typeface="+mn-lt"/>
              </a:rPr>
              <a:t>updated</a:t>
            </a:r>
            <a:r>
              <a:rPr lang="fr-FR" i="0" dirty="0">
                <a:ea typeface="+mn-lt"/>
                <a:cs typeface="+mn-lt"/>
              </a:rPr>
              <a:t> state </a:t>
            </a:r>
            <a:r>
              <a:rPr lang="fr-FR" dirty="0" err="1">
                <a:ea typeface="+mn-lt"/>
                <a:cs typeface="+mn-lt"/>
              </a:rPr>
              <a:t>with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i="0" dirty="0">
                <a:ea typeface="+mn-lt"/>
                <a:cs typeface="+mn-lt"/>
              </a:rPr>
              <a:t>the </a:t>
            </a:r>
            <a:r>
              <a:rPr lang="fr-FR" dirty="0">
                <a:ea typeface="+mn-lt"/>
                <a:cs typeface="+mn-lt"/>
              </a:rPr>
              <a:t>new </a:t>
            </a:r>
            <a:r>
              <a:rPr lang="fr-FR" dirty="0" err="1">
                <a:ea typeface="+mn-lt"/>
                <a:cs typeface="+mn-lt"/>
              </a:rPr>
              <a:t>counter</a:t>
            </a:r>
            <a:r>
              <a:rPr lang="fr-FR" dirty="0">
                <a:ea typeface="+mn-lt"/>
                <a:cs typeface="+mn-lt"/>
              </a:rPr>
              <a:t> value</a:t>
            </a:r>
            <a:r>
              <a:rPr lang="fr-FR" i="0" dirty="0">
                <a:ea typeface="+mn-lt"/>
                <a:cs typeface="+mn-lt"/>
              </a:rPr>
              <a:t>.</a:t>
            </a:r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b="1" dirty="0">
                <a:ea typeface="+mn-lt"/>
                <a:cs typeface="+mn-lt"/>
              </a:rPr>
              <a:t>5.View Re-</a:t>
            </a:r>
            <a:r>
              <a:rPr lang="fr-FR" b="1" dirty="0" err="1">
                <a:ea typeface="+mn-lt"/>
                <a:cs typeface="+mn-lt"/>
              </a:rPr>
              <a:t>render</a:t>
            </a:r>
            <a:r>
              <a:rPr lang="fr-FR" b="1" dirty="0">
                <a:ea typeface="+mn-lt"/>
                <a:cs typeface="+mn-lt"/>
              </a:rPr>
              <a:t>:</a:t>
            </a:r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 The </a:t>
            </a:r>
            <a:r>
              <a:rPr lang="fr-FR" i="0" dirty="0" err="1">
                <a:ea typeface="+mn-lt"/>
                <a:cs typeface="+mn-lt"/>
              </a:rPr>
              <a:t>React</a:t>
            </a:r>
            <a:r>
              <a:rPr lang="fr-FR" i="0" dirty="0">
                <a:ea typeface="+mn-lt"/>
                <a:cs typeface="+mn-lt"/>
              </a:rPr>
              <a:t> </a:t>
            </a:r>
            <a:r>
              <a:rPr lang="fr-FR" dirty="0">
                <a:ea typeface="+mn-lt"/>
                <a:cs typeface="+mn-lt"/>
              </a:rPr>
              <a:t>component </a:t>
            </a:r>
            <a:r>
              <a:rPr lang="fr-FR" i="0" dirty="0" err="1">
                <a:ea typeface="+mn-lt"/>
                <a:cs typeface="+mn-lt"/>
              </a:rPr>
              <a:t>connected</a:t>
            </a:r>
            <a:r>
              <a:rPr lang="fr-FR" i="0" dirty="0">
                <a:ea typeface="+mn-lt"/>
                <a:cs typeface="+mn-lt"/>
              </a:rPr>
              <a:t> to the </a:t>
            </a:r>
            <a:r>
              <a:rPr lang="fr-FR" i="0" dirty="0" err="1">
                <a:ea typeface="+mn-lt"/>
                <a:cs typeface="+mn-lt"/>
              </a:rPr>
              <a:t>Redux</a:t>
            </a:r>
            <a:r>
              <a:rPr lang="fr-FR" i="0" dirty="0">
                <a:ea typeface="+mn-lt"/>
                <a:cs typeface="+mn-lt"/>
              </a:rPr>
              <a:t> store </a:t>
            </a:r>
            <a:r>
              <a:rPr lang="fr-FR" dirty="0">
                <a:ea typeface="+mn-lt"/>
                <a:cs typeface="+mn-lt"/>
              </a:rPr>
              <a:t>re-</a:t>
            </a:r>
            <a:r>
              <a:rPr lang="fr-FR" dirty="0" err="1">
                <a:ea typeface="+mn-lt"/>
                <a:cs typeface="+mn-lt"/>
              </a:rPr>
              <a:t>renders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i="0" dirty="0">
                <a:ea typeface="+mn-lt"/>
                <a:cs typeface="+mn-lt"/>
              </a:rPr>
              <a:t>to </a:t>
            </a:r>
            <a:r>
              <a:rPr lang="fr-FR" dirty="0">
                <a:ea typeface="+mn-lt"/>
                <a:cs typeface="+mn-lt"/>
              </a:rPr>
              <a:t>display </a:t>
            </a:r>
            <a:r>
              <a:rPr lang="fr-FR" i="0" dirty="0">
                <a:ea typeface="+mn-lt"/>
                <a:cs typeface="+mn-lt"/>
              </a:rPr>
              <a:t>the </a:t>
            </a:r>
            <a:r>
              <a:rPr lang="fr-FR" i="0" dirty="0" err="1">
                <a:ea typeface="+mn-lt"/>
                <a:cs typeface="+mn-lt"/>
              </a:rPr>
              <a:t>updated</a:t>
            </a:r>
            <a:r>
              <a:rPr lang="fr-FR" i="0" dirty="0">
                <a:ea typeface="+mn-lt"/>
                <a:cs typeface="+mn-lt"/>
              </a:rPr>
              <a:t> </a:t>
            </a:r>
            <a:r>
              <a:rPr lang="fr-FR" i="0" dirty="0" err="1">
                <a:ea typeface="+mn-lt"/>
                <a:cs typeface="+mn-lt"/>
              </a:rPr>
              <a:t>counter</a:t>
            </a:r>
            <a:r>
              <a:rPr lang="fr-FR" i="0" dirty="0">
                <a:ea typeface="+mn-lt"/>
                <a:cs typeface="+mn-lt"/>
              </a:rPr>
              <a:t> value.</a:t>
            </a:r>
            <a:endParaRPr lang="fr-FR" dirty="0">
              <a:ea typeface="+mn-lt"/>
              <a:cs typeface="+mn-lt"/>
            </a:endParaRP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1995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Redux Fundamentals, Part 2: Concepts and Data Flow | Redux">
            <a:extLst>
              <a:ext uri="{FF2B5EF4-FFF2-40B4-BE49-F238E27FC236}">
                <a16:creationId xmlns:a16="http://schemas.microsoft.com/office/drawing/2014/main" id="{8DF34C11-F799-1739-9A88-36F98F07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-12700"/>
            <a:ext cx="12753108" cy="717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595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Grand écran</PresentationFormat>
  <Paragraphs>51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Consolas</vt:lpstr>
      <vt:lpstr>Sitka Banner</vt:lpstr>
      <vt:lpstr>HeadlinesVTI</vt:lpstr>
      <vt:lpstr>REDUX</vt:lpstr>
      <vt:lpstr>Challenges in State Management</vt:lpstr>
      <vt:lpstr>What is Redux?</vt:lpstr>
      <vt:lpstr>Présentation PowerPoint</vt:lpstr>
      <vt:lpstr>Présentation PowerPoint</vt:lpstr>
      <vt:lpstr>Core Principles of Redux</vt:lpstr>
      <vt:lpstr>Redux Architecture</vt:lpstr>
      <vt:lpstr>Redux Architecture</vt:lpstr>
      <vt:lpstr>Présentation PowerPoint</vt:lpstr>
      <vt:lpstr>React-Redux Components</vt:lpstr>
      <vt:lpstr>Redux Toolkit (RTK)</vt:lpstr>
      <vt:lpstr>Benefits of Using RTK</vt:lpstr>
      <vt:lpstr>Key Features of RTK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Helmi Khiari</cp:lastModifiedBy>
  <cp:revision>139</cp:revision>
  <dcterms:created xsi:type="dcterms:W3CDTF">2024-09-21T19:51:19Z</dcterms:created>
  <dcterms:modified xsi:type="dcterms:W3CDTF">2024-09-23T14:34:50Z</dcterms:modified>
</cp:coreProperties>
</file>